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6"/>
  </p:sldMasterIdLst>
  <p:notesMasterIdLst>
    <p:notesMasterId r:id="rId21"/>
  </p:notesMasterIdLst>
  <p:handoutMasterIdLst>
    <p:handoutMasterId r:id="rId22"/>
  </p:handoutMasterIdLst>
  <p:sldIdLst>
    <p:sldId id="455" r:id="rId7"/>
    <p:sldId id="487" r:id="rId8"/>
    <p:sldId id="482" r:id="rId9"/>
    <p:sldId id="489" r:id="rId10"/>
    <p:sldId id="496" r:id="rId11"/>
    <p:sldId id="497" r:id="rId12"/>
    <p:sldId id="488" r:id="rId13"/>
    <p:sldId id="491" r:id="rId14"/>
    <p:sldId id="492" r:id="rId15"/>
    <p:sldId id="494" r:id="rId16"/>
    <p:sldId id="493" r:id="rId17"/>
    <p:sldId id="495" r:id="rId18"/>
    <p:sldId id="471" r:id="rId19"/>
    <p:sldId id="486" r:id="rId20"/>
  </p:sldIdLst>
  <p:sldSz cx="9144000" cy="5143500" type="screen16x9"/>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9">
          <p15:clr>
            <a:srgbClr val="A4A3A4"/>
          </p15:clr>
        </p15:guide>
        <p15:guide id="2" orient="horz" pos="696">
          <p15:clr>
            <a:srgbClr val="A4A3A4"/>
          </p15:clr>
        </p15:guide>
        <p15:guide id="3" orient="horz" pos="926">
          <p15:clr>
            <a:srgbClr val="A4A3A4"/>
          </p15:clr>
        </p15:guide>
        <p15:guide id="4" orient="horz" pos="2657">
          <p15:clr>
            <a:srgbClr val="A4A3A4"/>
          </p15:clr>
        </p15:guide>
        <p15:guide id="5" orient="horz" pos="232">
          <p15:clr>
            <a:srgbClr val="A4A3A4"/>
          </p15:clr>
        </p15:guide>
        <p15:guide id="6" orient="horz" pos="487">
          <p15:clr>
            <a:srgbClr val="A4A3A4"/>
          </p15:clr>
        </p15:guide>
        <p15:guide id="7" pos="241">
          <p15:clr>
            <a:srgbClr val="A4A3A4"/>
          </p15:clr>
        </p15:guide>
        <p15:guide id="8" orient="horz">
          <p15:clr>
            <a:srgbClr val="A4A3A4"/>
          </p15:clr>
        </p15:guide>
        <p15:guide id="9" orient="horz" pos="1337">
          <p15:clr>
            <a:srgbClr val="A4A3A4"/>
          </p15:clr>
        </p15:guide>
        <p15:guide id="10" orient="horz" pos="2653">
          <p15:clr>
            <a:srgbClr val="A4A3A4"/>
          </p15:clr>
        </p15:guide>
        <p15:guide id="11" orient="horz" pos="467">
          <p15:clr>
            <a:srgbClr val="A4A3A4"/>
          </p15:clr>
        </p15:guide>
        <p15:guide id="12" orient="horz" pos="3064">
          <p15:clr>
            <a:srgbClr val="A4A3A4"/>
          </p15:clr>
        </p15:guide>
        <p15:guide id="13" orient="horz" pos="845">
          <p15:clr>
            <a:srgbClr val="A4A3A4"/>
          </p15:clr>
        </p15:guide>
        <p15:guide id="14" orient="horz" pos="1492">
          <p15:clr>
            <a:srgbClr val="A4A3A4"/>
          </p15:clr>
        </p15:guide>
        <p15:guide id="15" orient="horz" pos="2339">
          <p15:clr>
            <a:srgbClr val="A4A3A4"/>
          </p15:clr>
        </p15:guide>
        <p15:guide id="16" orient="horz" pos="2848">
          <p15:clr>
            <a:srgbClr val="A4A3A4"/>
          </p15:clr>
        </p15:guide>
        <p15:guide id="17" orient="horz" pos="3239">
          <p15:clr>
            <a:srgbClr val="A4A3A4"/>
          </p15:clr>
        </p15:guide>
        <p15:guide id="18" orient="horz" pos="3149">
          <p15:clr>
            <a:srgbClr val="A4A3A4"/>
          </p15:clr>
        </p15:guide>
        <p15:guide id="19" orient="horz" pos="1037">
          <p15:clr>
            <a:srgbClr val="A4A3A4"/>
          </p15:clr>
        </p15:guide>
        <p15:guide id="20" pos="5759">
          <p15:clr>
            <a:srgbClr val="A4A3A4"/>
          </p15:clr>
        </p15:guide>
        <p15:guide id="21">
          <p15:clr>
            <a:srgbClr val="A4A3A4"/>
          </p15:clr>
        </p15:guide>
        <p15:guide id="22" pos="2880">
          <p15:clr>
            <a:srgbClr val="A4A3A4"/>
          </p15:clr>
        </p15:guide>
        <p15:guide id="23" pos="3312">
          <p15:clr>
            <a:srgbClr val="A4A3A4"/>
          </p15:clr>
        </p15:guide>
        <p15:guide id="24" pos="246">
          <p15:clr>
            <a:srgbClr val="A4A3A4"/>
          </p15:clr>
        </p15:guide>
        <p15:guide id="25" pos="5513">
          <p15:clr>
            <a:srgbClr val="A4A3A4"/>
          </p15:clr>
        </p15:guide>
        <p15:guide id="26" pos="4182">
          <p15:clr>
            <a:srgbClr val="A4A3A4"/>
          </p15:clr>
        </p15:guide>
        <p15:guide id="27" pos="1518">
          <p15:clr>
            <a:srgbClr val="A4A3A4"/>
          </p15:clr>
        </p15:guide>
        <p15:guide id="28" pos="37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5F1"/>
    <a:srgbClr val="FF0066"/>
    <a:srgbClr val="981D97"/>
    <a:srgbClr val="007FA3"/>
    <a:srgbClr val="8C8D8D"/>
    <a:srgbClr val="F1F2F2"/>
    <a:srgbClr val="898989"/>
    <a:srgbClr val="FFFFFF"/>
    <a:srgbClr val="888A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2" autoAdjust="0"/>
    <p:restoredTop sz="90854" autoAdjust="0"/>
  </p:normalViewPr>
  <p:slideViewPr>
    <p:cSldViewPr snapToGrid="0" snapToObjects="1" showGuides="1">
      <p:cViewPr varScale="1">
        <p:scale>
          <a:sx n="88" d="100"/>
          <a:sy n="88" d="100"/>
        </p:scale>
        <p:origin x="604" y="64"/>
      </p:cViewPr>
      <p:guideLst>
        <p:guide orient="horz" pos="2889"/>
        <p:guide orient="horz" pos="696"/>
        <p:guide orient="horz" pos="926"/>
        <p:guide orient="horz" pos="2657"/>
        <p:guide orient="horz" pos="232"/>
        <p:guide orient="horz" pos="487"/>
        <p:guide pos="241"/>
        <p:guide orient="horz"/>
        <p:guide orient="horz" pos="1337"/>
        <p:guide orient="horz" pos="2653"/>
        <p:guide orient="horz" pos="467"/>
        <p:guide orient="horz" pos="3064"/>
        <p:guide orient="horz" pos="845"/>
        <p:guide orient="horz" pos="1492"/>
        <p:guide orient="horz" pos="2339"/>
        <p:guide orient="horz" pos="2848"/>
        <p:guide orient="horz" pos="3239"/>
        <p:guide orient="horz" pos="3149"/>
        <p:guide orient="horz" pos="1037"/>
        <p:guide pos="5759"/>
        <p:guide/>
        <p:guide pos="2880"/>
        <p:guide pos="3312"/>
        <p:guide pos="246"/>
        <p:guide pos="5513"/>
        <p:guide pos="4182"/>
        <p:guide pos="1518"/>
        <p:guide pos="3708"/>
      </p:guideLst>
    </p:cSldViewPr>
  </p:slideViewPr>
  <p:outlineViewPr>
    <p:cViewPr>
      <p:scale>
        <a:sx n="33" d="100"/>
        <a:sy n="33" d="100"/>
      </p:scale>
      <p:origin x="0" y="13752"/>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4993E57-F06E-2343-8505-8306C931B374}" type="datetimeFigureOut">
              <a:rPr lang="en-US" smtClean="0"/>
              <a:pPr/>
              <a:t>11/12/2021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0BA0C0-C469-224C-A13F-1126ACE84987}" type="slidenum">
              <a:rPr lang="en-US" smtClean="0"/>
              <a:pPr/>
              <a:t>‹#›</a:t>
            </a:fld>
            <a:endParaRPr lang="en-US" dirty="0"/>
          </a:p>
        </p:txBody>
      </p:sp>
    </p:spTree>
    <p:extLst>
      <p:ext uri="{BB962C8B-B14F-4D97-AF65-F5344CB8AC3E}">
        <p14:creationId xmlns:p14="http://schemas.microsoft.com/office/powerpoint/2010/main" val="26836766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E71FE8-551B-41D8-8E66-7D01683EE4D2}" type="datetimeFigureOut">
              <a:rPr lang="fi-FI" smtClean="0"/>
              <a:pPr/>
              <a:t>12.11.2021</a:t>
            </a:fld>
            <a:endParaRPr lang="fi-FI"/>
          </a:p>
        </p:txBody>
      </p:sp>
      <p:sp>
        <p:nvSpPr>
          <p:cNvPr id="4" name="Dian kuvan paikkamerkki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Alatunnisteen paikkamerk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65BE45-5FCE-418C-8A7C-9AF791EA8C88}" type="slidenum">
              <a:rPr lang="fi-FI" smtClean="0"/>
              <a:pPr/>
              <a:t>‹#›</a:t>
            </a:fld>
            <a:endParaRPr lang="fi-FI"/>
          </a:p>
        </p:txBody>
      </p:sp>
    </p:spTree>
    <p:extLst>
      <p:ext uri="{BB962C8B-B14F-4D97-AF65-F5344CB8AC3E}">
        <p14:creationId xmlns:p14="http://schemas.microsoft.com/office/powerpoint/2010/main" val="15294112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4005644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7"/>
          <p:cNvSpPr>
            <a:spLocks noGrp="1"/>
          </p:cNvSpPr>
          <p:nvPr>
            <p:ph sz="quarter" idx="13"/>
          </p:nvPr>
        </p:nvSpPr>
        <p:spPr>
          <a:xfrm>
            <a:off x="388313" y="1235868"/>
            <a:ext cx="4097192" cy="3380185"/>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235868"/>
            <a:ext cx="4096800" cy="3380185"/>
          </a:xfrm>
        </p:spPr>
        <p:txBody>
          <a:bodyPr/>
          <a:lstStyle/>
          <a:p>
            <a:pPr lvl="0"/>
            <a:r>
              <a:rPr lang="en-US"/>
              <a:t>Edit Master text styles</a:t>
            </a:r>
          </a:p>
          <a:p>
            <a:pPr lvl="1"/>
            <a:r>
              <a:rPr lang="en-US"/>
              <a:t>Second level</a:t>
            </a:r>
          </a:p>
          <a:p>
            <a:pPr lvl="2"/>
            <a:r>
              <a:rPr lang="en-US"/>
              <a:t>Third level</a:t>
            </a:r>
          </a:p>
        </p:txBody>
      </p:sp>
      <p:sp>
        <p:nvSpPr>
          <p:cNvPr id="3" name="Slide Number Placeholder 2"/>
          <p:cNvSpPr>
            <a:spLocks noGrp="1"/>
          </p:cNvSpPr>
          <p:nvPr>
            <p:ph type="sldNum" sz="quarter" idx="15"/>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2346284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371600"/>
            <a:ext cx="4096800" cy="3253979"/>
          </a:xfrm>
        </p:spPr>
        <p:txBody>
          <a:bodyPr/>
          <a:lstStyle/>
          <a:p>
            <a:pPr lvl="0"/>
            <a:r>
              <a:rPr lang="en-US"/>
              <a:t>Edit Master text styles</a:t>
            </a:r>
          </a:p>
          <a:p>
            <a:pPr lvl="1"/>
            <a:r>
              <a:rPr lang="en-US"/>
              <a:t>Second level</a:t>
            </a:r>
          </a:p>
          <a:p>
            <a:pPr lvl="2"/>
            <a:r>
              <a:rPr lang="en-US"/>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4267490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783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99063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
        <p:nvSpPr>
          <p:cNvPr id="7" name="Text Placeholder 5"/>
          <p:cNvSpPr>
            <a:spLocks noGrp="1"/>
          </p:cNvSpPr>
          <p:nvPr>
            <p:ph type="body" sz="quarter" idx="15"/>
          </p:nvPr>
        </p:nvSpPr>
        <p:spPr>
          <a:xfrm>
            <a:off x="382396" y="745403"/>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577279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4250964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5" name="Content Placeholder 2"/>
          <p:cNvSpPr>
            <a:spLocks noGrp="1"/>
          </p:cNvSpPr>
          <p:nvPr>
            <p:ph idx="1"/>
          </p:nvPr>
        </p:nvSpPr>
        <p:spPr>
          <a:xfrm>
            <a:off x="392112" y="1241824"/>
            <a:ext cx="4068000" cy="3383756"/>
          </a:xfrm>
          <a:prstGeom prst="rect">
            <a:avLst/>
          </a:prstGeom>
        </p:spPr>
        <p:txBody>
          <a:bodyPr/>
          <a:lstStyle/>
          <a:p>
            <a:pPr lvl="0"/>
            <a:r>
              <a:rPr lang="en-US"/>
              <a:t>Edit Master text styles</a:t>
            </a:r>
          </a:p>
          <a:p>
            <a:pPr lvl="1"/>
            <a:r>
              <a:rPr lang="en-US"/>
              <a:t>Second level</a:t>
            </a:r>
          </a:p>
          <a:p>
            <a:pPr lvl="2"/>
            <a:r>
              <a:rPr lang="en-US"/>
              <a:t>Third level</a:t>
            </a:r>
          </a:p>
        </p:txBody>
      </p:sp>
      <p:sp>
        <p:nvSpPr>
          <p:cNvPr id="14" name="Picture Placeholder 12"/>
          <p:cNvSpPr>
            <a:spLocks noGrp="1"/>
          </p:cNvSpPr>
          <p:nvPr>
            <p:ph type="pic" sz="quarter" idx="13" hasCustomPrompt="1"/>
          </p:nvPr>
        </p:nvSpPr>
        <p:spPr>
          <a:xfrm>
            <a:off x="4691008" y="1241823"/>
            <a:ext cx="4052750" cy="3383756"/>
          </a:xfrm>
          <a:prstGeom prst="rect">
            <a:avLst/>
          </a:prstGeom>
          <a:solidFill>
            <a:schemeClr val="accent6">
              <a:lumMod val="20000"/>
              <a:lumOff val="80000"/>
            </a:schemeClr>
          </a:solidFill>
        </p:spPr>
        <p:txBody>
          <a:bodyPr/>
          <a:lstStyle>
            <a:lvl1pPr marL="0" marR="0" indent="0" algn="l" defTabSz="914400" rtl="0" eaLnBrk="1" fontAlgn="auto" latinLnBrk="0" hangingPunct="1">
              <a:lnSpc>
                <a:spcPct val="110000"/>
              </a:lnSpc>
              <a:spcBef>
                <a:spcPts val="0"/>
              </a:spcBef>
              <a:spcAft>
                <a:spcPts val="0"/>
              </a:spcAft>
              <a:buClr>
                <a:srgbClr val="8DC63F"/>
              </a:buClr>
              <a:buSzTx/>
              <a:buFont typeface="Calibri" panose="020F0502020204030204" pitchFamily="34" charset="0"/>
              <a:buNone/>
              <a:tabLst/>
              <a:defRPr/>
            </a:lvl1pPr>
          </a:lstStyle>
          <a:p>
            <a:r>
              <a:rPr lang="fi-FI" dirty="0"/>
              <a:t>Click icon to add picture</a:t>
            </a:r>
            <a:br>
              <a:rPr lang="fi-FI" dirty="0"/>
            </a:br>
            <a:br>
              <a:rPr lang="fi-FI" dirty="0"/>
            </a:br>
            <a:r>
              <a:rPr lang="en-US" cap="none" baseline="0" dirty="0"/>
              <a:t>Go to the speaker notes of this slide for instructions on how to add pictures</a:t>
            </a:r>
            <a:endParaRPr lang="fi-FI" dirty="0"/>
          </a:p>
        </p:txBody>
      </p:sp>
    </p:spTree>
    <p:extLst>
      <p:ext uri="{BB962C8B-B14F-4D97-AF65-F5344CB8AC3E}">
        <p14:creationId xmlns:p14="http://schemas.microsoft.com/office/powerpoint/2010/main" val="1957693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tx1"/>
                </a:solidFill>
              </a:rPr>
              <a:t>©2021 FIS and/or its subsidiaries. All Rights Reserved.</a:t>
            </a:r>
            <a:r>
              <a:rPr lang="en-US" sz="800" b="0" i="0" baseline="0" dirty="0">
                <a:solidFill>
                  <a:schemeClr val="tx1"/>
                </a:solidFill>
              </a:rPr>
              <a:t> </a:t>
            </a:r>
            <a:r>
              <a:rPr lang="en-US" sz="800" b="0" i="0" dirty="0">
                <a:solidFill>
                  <a:schemeClr val="tx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595561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ECB8F72E-8BD8-4870-9A96-39F944C4E9AB}"/>
              </a:ext>
            </a:extLst>
          </p:cNvPr>
          <p:cNvSpPr/>
          <p:nvPr userDrawn="1"/>
        </p:nvSpPr>
        <p:spPr bwMode="ltGray">
          <a:xfrm>
            <a:off x="0"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D122FA13-40E5-4038-B08A-D0079301B18E}"/>
              </a:ext>
            </a:extLst>
          </p:cNvPr>
          <p:cNvSpPr/>
          <p:nvPr userDrawn="1"/>
        </p:nvSpPr>
        <p:spPr bwMode="ltGray">
          <a:xfrm>
            <a:off x="3049524" y="2871835"/>
            <a:ext cx="3044952" cy="182378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A61EED13-E751-4EA1-AA4B-153601689933}"/>
              </a:ext>
            </a:extLst>
          </p:cNvPr>
          <p:cNvSpPr/>
          <p:nvPr userDrawn="1"/>
        </p:nvSpPr>
        <p:spPr bwMode="ltGray">
          <a:xfrm>
            <a:off x="6099049"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Text Placeholder 9">
            <a:extLst>
              <a:ext uri="{FF2B5EF4-FFF2-40B4-BE49-F238E27FC236}">
                <a16:creationId xmlns:a16="http://schemas.microsoft.com/office/drawing/2014/main" id="{F2D8F4FD-8926-46ED-8D91-D20263125438}"/>
              </a:ext>
            </a:extLst>
          </p:cNvPr>
          <p:cNvSpPr>
            <a:spLocks noGrp="1"/>
          </p:cNvSpPr>
          <p:nvPr>
            <p:ph type="body" sz="quarter" idx="13" hasCustomPrompt="1"/>
          </p:nvPr>
        </p:nvSpPr>
        <p:spPr>
          <a:xfrm>
            <a:off x="158816" y="2125439"/>
            <a:ext cx="2727318"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2" name="Text Placeholder 9">
            <a:extLst>
              <a:ext uri="{FF2B5EF4-FFF2-40B4-BE49-F238E27FC236}">
                <a16:creationId xmlns:a16="http://schemas.microsoft.com/office/drawing/2014/main" id="{206ED07A-C7B5-4DD6-A7CB-A2EC4810812B}"/>
              </a:ext>
            </a:extLst>
          </p:cNvPr>
          <p:cNvSpPr>
            <a:spLocks noGrp="1"/>
          </p:cNvSpPr>
          <p:nvPr>
            <p:ph type="body" sz="quarter" idx="23" hasCustomPrompt="1"/>
          </p:nvPr>
        </p:nvSpPr>
        <p:spPr>
          <a:xfrm>
            <a:off x="6263642"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3" name="Text Placeholder 9">
            <a:extLst>
              <a:ext uri="{FF2B5EF4-FFF2-40B4-BE49-F238E27FC236}">
                <a16:creationId xmlns:a16="http://schemas.microsoft.com/office/drawing/2014/main" id="{5514FB1B-8314-40B1-B683-85EC4E61F98B}"/>
              </a:ext>
            </a:extLst>
          </p:cNvPr>
          <p:cNvSpPr>
            <a:spLocks noGrp="1"/>
          </p:cNvSpPr>
          <p:nvPr>
            <p:ph type="body" sz="quarter" idx="26" hasCustomPrompt="1"/>
          </p:nvPr>
        </p:nvSpPr>
        <p:spPr>
          <a:xfrm>
            <a:off x="3209544"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4" name="Text Placeholder 9">
            <a:extLst>
              <a:ext uri="{FF2B5EF4-FFF2-40B4-BE49-F238E27FC236}">
                <a16:creationId xmlns:a16="http://schemas.microsoft.com/office/drawing/2014/main" id="{E984D0D5-DEF4-4F05-95A5-0461B6BB1155}"/>
              </a:ext>
            </a:extLst>
          </p:cNvPr>
          <p:cNvSpPr>
            <a:spLocks noGrp="1"/>
          </p:cNvSpPr>
          <p:nvPr>
            <p:ph type="body" sz="quarter" idx="28" hasCustomPrompt="1"/>
          </p:nvPr>
        </p:nvSpPr>
        <p:spPr>
          <a:xfrm>
            <a:off x="6263642"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5" name="Text Placeholder 9">
            <a:extLst>
              <a:ext uri="{FF2B5EF4-FFF2-40B4-BE49-F238E27FC236}">
                <a16:creationId xmlns:a16="http://schemas.microsoft.com/office/drawing/2014/main" id="{0691E6F1-2137-4CF5-B843-ED864F27822B}"/>
              </a:ext>
            </a:extLst>
          </p:cNvPr>
          <p:cNvSpPr>
            <a:spLocks noGrp="1"/>
          </p:cNvSpPr>
          <p:nvPr>
            <p:ph type="body" sz="quarter" idx="29" hasCustomPrompt="1"/>
          </p:nvPr>
        </p:nvSpPr>
        <p:spPr>
          <a:xfrm>
            <a:off x="3209544"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6" name="Text Placeholder 9">
            <a:extLst>
              <a:ext uri="{FF2B5EF4-FFF2-40B4-BE49-F238E27FC236}">
                <a16:creationId xmlns:a16="http://schemas.microsoft.com/office/drawing/2014/main" id="{4130BA57-3A10-4AA0-9B39-E475029419E4}"/>
              </a:ext>
            </a:extLst>
          </p:cNvPr>
          <p:cNvSpPr>
            <a:spLocks noGrp="1"/>
          </p:cNvSpPr>
          <p:nvPr>
            <p:ph type="body" sz="quarter" idx="30" hasCustomPrompt="1"/>
          </p:nvPr>
        </p:nvSpPr>
        <p:spPr>
          <a:xfrm>
            <a:off x="158816" y="3942506"/>
            <a:ext cx="2727318"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7" name="Picture Placeholder 2">
            <a:extLst>
              <a:ext uri="{FF2B5EF4-FFF2-40B4-BE49-F238E27FC236}">
                <a16:creationId xmlns:a16="http://schemas.microsoft.com/office/drawing/2014/main" id="{C470DEBA-0873-48D6-8127-F1B793A376B1}"/>
              </a:ext>
            </a:extLst>
          </p:cNvPr>
          <p:cNvSpPr>
            <a:spLocks noGrp="1"/>
          </p:cNvSpPr>
          <p:nvPr>
            <p:ph type="pic" sz="quarter" idx="22"/>
          </p:nvPr>
        </p:nvSpPr>
        <p:spPr>
          <a:xfrm>
            <a:off x="158816" y="1337135"/>
            <a:ext cx="2727318" cy="636820"/>
          </a:xfrm>
        </p:spPr>
        <p:txBody>
          <a:bodyPr tIns="0" rIns="0" bIns="0" anchor="ctr" anchorCtr="0"/>
          <a:lstStyle>
            <a:lvl1pPr marL="0" indent="0" algn="ctr">
              <a:buNone/>
              <a:defRPr sz="1600">
                <a:solidFill>
                  <a:schemeClr val="tx1"/>
                </a:solidFill>
              </a:defRPr>
            </a:lvl1pPr>
          </a:lstStyle>
          <a:p>
            <a:endParaRPr lang="en-US" dirty="0"/>
          </a:p>
        </p:txBody>
      </p:sp>
      <p:sp>
        <p:nvSpPr>
          <p:cNvPr id="18" name="Picture Placeholder 2">
            <a:extLst>
              <a:ext uri="{FF2B5EF4-FFF2-40B4-BE49-F238E27FC236}">
                <a16:creationId xmlns:a16="http://schemas.microsoft.com/office/drawing/2014/main" id="{62A82822-01BE-4B60-A2DC-4F8944715738}"/>
              </a:ext>
            </a:extLst>
          </p:cNvPr>
          <p:cNvSpPr>
            <a:spLocks noGrp="1"/>
          </p:cNvSpPr>
          <p:nvPr>
            <p:ph type="pic" sz="quarter" idx="31"/>
          </p:nvPr>
        </p:nvSpPr>
        <p:spPr>
          <a:xfrm>
            <a:off x="3209544"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C0505C07-347D-448D-BDBA-F9E6E37FA04D}"/>
              </a:ext>
            </a:extLst>
          </p:cNvPr>
          <p:cNvSpPr>
            <a:spLocks noGrp="1"/>
          </p:cNvSpPr>
          <p:nvPr>
            <p:ph type="pic" sz="quarter" idx="32"/>
          </p:nvPr>
        </p:nvSpPr>
        <p:spPr>
          <a:xfrm>
            <a:off x="6263642"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7F0ADCFA-0E37-4E72-A92B-802E2F76B9E9}"/>
              </a:ext>
            </a:extLst>
          </p:cNvPr>
          <p:cNvSpPr>
            <a:spLocks noGrp="1"/>
          </p:cNvSpPr>
          <p:nvPr>
            <p:ph type="pic" sz="quarter" idx="33"/>
          </p:nvPr>
        </p:nvSpPr>
        <p:spPr>
          <a:xfrm>
            <a:off x="3209544"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E9D2949D-45F2-4FC7-83B9-580E9D7DE668}"/>
              </a:ext>
            </a:extLst>
          </p:cNvPr>
          <p:cNvSpPr>
            <a:spLocks noGrp="1"/>
          </p:cNvSpPr>
          <p:nvPr>
            <p:ph type="pic" sz="quarter" idx="34"/>
          </p:nvPr>
        </p:nvSpPr>
        <p:spPr>
          <a:xfrm>
            <a:off x="161458" y="3158874"/>
            <a:ext cx="2727318" cy="636820"/>
          </a:xfrm>
        </p:spPr>
        <p:txBody>
          <a:bodyPr tIns="0" rIns="0" bIns="0" anchor="ctr" anchorCtr="0"/>
          <a:lstStyle>
            <a:lvl1pPr marL="0" indent="0" algn="ctr">
              <a:buNone/>
              <a:defRPr sz="1600">
                <a:solidFill>
                  <a:schemeClr val="tx1"/>
                </a:solidFill>
              </a:defRPr>
            </a:lvl1pPr>
          </a:lstStyle>
          <a:p>
            <a:r>
              <a:rPr lang="en-US" dirty="0"/>
              <a:t>Click icon to add picture</a:t>
            </a:r>
          </a:p>
        </p:txBody>
      </p:sp>
      <p:sp>
        <p:nvSpPr>
          <p:cNvPr id="22" name="Picture Placeholder 2">
            <a:extLst>
              <a:ext uri="{FF2B5EF4-FFF2-40B4-BE49-F238E27FC236}">
                <a16:creationId xmlns:a16="http://schemas.microsoft.com/office/drawing/2014/main" id="{EC0184F9-6484-45EA-8221-D2ADAA67BE1D}"/>
              </a:ext>
            </a:extLst>
          </p:cNvPr>
          <p:cNvSpPr>
            <a:spLocks noGrp="1"/>
          </p:cNvSpPr>
          <p:nvPr>
            <p:ph type="pic" sz="quarter" idx="35"/>
          </p:nvPr>
        </p:nvSpPr>
        <p:spPr>
          <a:xfrm>
            <a:off x="6263642"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1378343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18" name="Rectangle 17">
            <a:extLst>
              <a:ext uri="{FF2B5EF4-FFF2-40B4-BE49-F238E27FC236}">
                <a16:creationId xmlns:a16="http://schemas.microsoft.com/office/drawing/2014/main" id="{DA58602E-BBCB-48DF-99EE-078786C47972}"/>
              </a:ext>
            </a:extLst>
          </p:cNvPr>
          <p:cNvSpPr/>
          <p:nvPr userDrawn="1"/>
        </p:nvSpPr>
        <p:spPr bwMode="ltGray">
          <a:xfrm>
            <a:off x="0"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9" name="Rectangle 18">
            <a:extLst>
              <a:ext uri="{FF2B5EF4-FFF2-40B4-BE49-F238E27FC236}">
                <a16:creationId xmlns:a16="http://schemas.microsoft.com/office/drawing/2014/main" id="{48FB0C30-B683-45E3-850D-7BE22CE7C097}"/>
              </a:ext>
            </a:extLst>
          </p:cNvPr>
          <p:cNvSpPr/>
          <p:nvPr userDrawn="1"/>
        </p:nvSpPr>
        <p:spPr bwMode="ltGray">
          <a:xfrm>
            <a:off x="3654136"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0" name="Rectangle 19">
            <a:extLst>
              <a:ext uri="{FF2B5EF4-FFF2-40B4-BE49-F238E27FC236}">
                <a16:creationId xmlns:a16="http://schemas.microsoft.com/office/drawing/2014/main" id="{75E4872A-3124-4E10-BDD2-546F034FDA70}"/>
              </a:ext>
            </a:extLst>
          </p:cNvPr>
          <p:cNvSpPr/>
          <p:nvPr userDrawn="1"/>
        </p:nvSpPr>
        <p:spPr bwMode="ltGray">
          <a:xfrm>
            <a:off x="7302405" y="1118454"/>
            <a:ext cx="1838131"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1" name="Rectangle 20">
            <a:extLst>
              <a:ext uri="{FF2B5EF4-FFF2-40B4-BE49-F238E27FC236}">
                <a16:creationId xmlns:a16="http://schemas.microsoft.com/office/drawing/2014/main" id="{9ECCB1E9-0C00-40FF-A39C-E20EC0310787}"/>
              </a:ext>
            </a:extLst>
          </p:cNvPr>
          <p:cNvSpPr/>
          <p:nvPr userDrawn="1"/>
        </p:nvSpPr>
        <p:spPr bwMode="ltGray">
          <a:xfrm>
            <a:off x="1824062"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accent2"/>
              </a:solidFill>
              <a:latin typeface="+mn-lt"/>
            </a:endParaRPr>
          </a:p>
        </p:txBody>
      </p:sp>
      <p:sp>
        <p:nvSpPr>
          <p:cNvPr id="22" name="Rectangle 21">
            <a:extLst>
              <a:ext uri="{FF2B5EF4-FFF2-40B4-BE49-F238E27FC236}">
                <a16:creationId xmlns:a16="http://schemas.microsoft.com/office/drawing/2014/main" id="{C8A56E3E-3DF0-4903-B77C-E0E91E669682}"/>
              </a:ext>
            </a:extLst>
          </p:cNvPr>
          <p:cNvSpPr/>
          <p:nvPr userDrawn="1"/>
        </p:nvSpPr>
        <p:spPr bwMode="ltGray">
          <a:xfrm>
            <a:off x="5473605"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3" name="Rectangle 22">
            <a:extLst>
              <a:ext uri="{FF2B5EF4-FFF2-40B4-BE49-F238E27FC236}">
                <a16:creationId xmlns:a16="http://schemas.microsoft.com/office/drawing/2014/main" id="{9FF4093F-C7E2-4081-B7DE-F1C484860368}"/>
              </a:ext>
            </a:extLst>
          </p:cNvPr>
          <p:cNvSpPr/>
          <p:nvPr userDrawn="1"/>
        </p:nvSpPr>
        <p:spPr>
          <a:xfrm>
            <a:off x="7302405" y="2832953"/>
            <a:ext cx="1838131" cy="170963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tx1"/>
              </a:solidFill>
              <a:latin typeface="+mn-lt"/>
            </a:endParaRPr>
          </a:p>
        </p:txBody>
      </p:sp>
      <p:sp>
        <p:nvSpPr>
          <p:cNvPr id="24" name="Text Placeholder 9">
            <a:extLst>
              <a:ext uri="{FF2B5EF4-FFF2-40B4-BE49-F238E27FC236}">
                <a16:creationId xmlns:a16="http://schemas.microsoft.com/office/drawing/2014/main" id="{08689FF4-41FB-461B-8FAB-B51AC8F32950}"/>
              </a:ext>
            </a:extLst>
          </p:cNvPr>
          <p:cNvSpPr>
            <a:spLocks noGrp="1"/>
          </p:cNvSpPr>
          <p:nvPr>
            <p:ph type="body" sz="quarter" idx="13" hasCustomPrompt="1"/>
          </p:nvPr>
        </p:nvSpPr>
        <p:spPr>
          <a:xfrm>
            <a:off x="141567"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5" name="Text Placeholder 9">
            <a:extLst>
              <a:ext uri="{FF2B5EF4-FFF2-40B4-BE49-F238E27FC236}">
                <a16:creationId xmlns:a16="http://schemas.microsoft.com/office/drawing/2014/main" id="{7AF64701-46A3-4B5B-ADF5-4A9BB90BD649}"/>
              </a:ext>
            </a:extLst>
          </p:cNvPr>
          <p:cNvSpPr>
            <a:spLocks noGrp="1"/>
          </p:cNvSpPr>
          <p:nvPr>
            <p:ph type="body" sz="quarter" idx="14" hasCustomPrompt="1"/>
          </p:nvPr>
        </p:nvSpPr>
        <p:spPr>
          <a:xfrm>
            <a:off x="3800440"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6" name="Text Placeholder 9">
            <a:extLst>
              <a:ext uri="{FF2B5EF4-FFF2-40B4-BE49-F238E27FC236}">
                <a16:creationId xmlns:a16="http://schemas.microsoft.com/office/drawing/2014/main" id="{6AD7556A-C724-4F8E-9702-61BFD594B1E2}"/>
              </a:ext>
            </a:extLst>
          </p:cNvPr>
          <p:cNvSpPr>
            <a:spLocks noGrp="1"/>
          </p:cNvSpPr>
          <p:nvPr>
            <p:ph type="body" sz="quarter" idx="15" hasCustomPrompt="1"/>
          </p:nvPr>
        </p:nvSpPr>
        <p:spPr>
          <a:xfrm>
            <a:off x="7454805" y="1337561"/>
            <a:ext cx="1533331"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7" name="Text Placeholder 9">
            <a:extLst>
              <a:ext uri="{FF2B5EF4-FFF2-40B4-BE49-F238E27FC236}">
                <a16:creationId xmlns:a16="http://schemas.microsoft.com/office/drawing/2014/main" id="{58F8CE21-919F-4707-AD2C-7F48DB9ABA18}"/>
              </a:ext>
            </a:extLst>
          </p:cNvPr>
          <p:cNvSpPr>
            <a:spLocks noGrp="1"/>
          </p:cNvSpPr>
          <p:nvPr>
            <p:ph type="body" sz="quarter" idx="16" hasCustomPrompt="1"/>
          </p:nvPr>
        </p:nvSpPr>
        <p:spPr>
          <a:xfrm>
            <a:off x="1970366"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8" name="Text Placeholder 9">
            <a:extLst>
              <a:ext uri="{FF2B5EF4-FFF2-40B4-BE49-F238E27FC236}">
                <a16:creationId xmlns:a16="http://schemas.microsoft.com/office/drawing/2014/main" id="{DDE5E97C-30A6-4B33-B978-105A0EE9A169}"/>
              </a:ext>
            </a:extLst>
          </p:cNvPr>
          <p:cNvSpPr>
            <a:spLocks noGrp="1"/>
          </p:cNvSpPr>
          <p:nvPr>
            <p:ph type="body" sz="quarter" idx="17" hasCustomPrompt="1"/>
          </p:nvPr>
        </p:nvSpPr>
        <p:spPr>
          <a:xfrm>
            <a:off x="5624198"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9" name="Text Placeholder 9">
            <a:extLst>
              <a:ext uri="{FF2B5EF4-FFF2-40B4-BE49-F238E27FC236}">
                <a16:creationId xmlns:a16="http://schemas.microsoft.com/office/drawing/2014/main" id="{563923C1-A0D9-44C8-8F6F-32526E7F7A36}"/>
              </a:ext>
            </a:extLst>
          </p:cNvPr>
          <p:cNvSpPr>
            <a:spLocks noGrp="1"/>
          </p:cNvSpPr>
          <p:nvPr>
            <p:ph type="body" sz="quarter" idx="18" hasCustomPrompt="1"/>
          </p:nvPr>
        </p:nvSpPr>
        <p:spPr>
          <a:xfrm>
            <a:off x="1970366"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0" name="Text Placeholder 9">
            <a:extLst>
              <a:ext uri="{FF2B5EF4-FFF2-40B4-BE49-F238E27FC236}">
                <a16:creationId xmlns:a16="http://schemas.microsoft.com/office/drawing/2014/main" id="{D2D4CA5C-3495-4C2C-8E9A-16CFB3F6BC4D}"/>
              </a:ext>
            </a:extLst>
          </p:cNvPr>
          <p:cNvSpPr>
            <a:spLocks noGrp="1"/>
          </p:cNvSpPr>
          <p:nvPr>
            <p:ph type="body" sz="quarter" idx="19" hasCustomPrompt="1"/>
          </p:nvPr>
        </p:nvSpPr>
        <p:spPr>
          <a:xfrm>
            <a:off x="5624198"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1" name="Text Placeholder 9">
            <a:extLst>
              <a:ext uri="{FF2B5EF4-FFF2-40B4-BE49-F238E27FC236}">
                <a16:creationId xmlns:a16="http://schemas.microsoft.com/office/drawing/2014/main" id="{BB84D64E-61DA-4CC5-80B8-4648F13AFD4B}"/>
              </a:ext>
            </a:extLst>
          </p:cNvPr>
          <p:cNvSpPr>
            <a:spLocks noGrp="1"/>
          </p:cNvSpPr>
          <p:nvPr>
            <p:ph type="body" sz="quarter" idx="20" hasCustomPrompt="1"/>
          </p:nvPr>
        </p:nvSpPr>
        <p:spPr>
          <a:xfrm>
            <a:off x="3800440"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2" name="Text Placeholder 9">
            <a:extLst>
              <a:ext uri="{FF2B5EF4-FFF2-40B4-BE49-F238E27FC236}">
                <a16:creationId xmlns:a16="http://schemas.microsoft.com/office/drawing/2014/main" id="{3FBA56D4-C208-4129-948E-11AF074F4D76}"/>
              </a:ext>
            </a:extLst>
          </p:cNvPr>
          <p:cNvSpPr>
            <a:spLocks noGrp="1"/>
          </p:cNvSpPr>
          <p:nvPr>
            <p:ph type="body" sz="quarter" idx="21" hasCustomPrompt="1"/>
          </p:nvPr>
        </p:nvSpPr>
        <p:spPr>
          <a:xfrm>
            <a:off x="7454805" y="3090831"/>
            <a:ext cx="1533331"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3" name="Text Placeholder 9">
            <a:extLst>
              <a:ext uri="{FF2B5EF4-FFF2-40B4-BE49-F238E27FC236}">
                <a16:creationId xmlns:a16="http://schemas.microsoft.com/office/drawing/2014/main" id="{6907C351-9ABB-4D00-98D7-C8EEE45DEA13}"/>
              </a:ext>
            </a:extLst>
          </p:cNvPr>
          <p:cNvSpPr>
            <a:spLocks noGrp="1"/>
          </p:cNvSpPr>
          <p:nvPr>
            <p:ph type="body" sz="quarter" idx="22" hasCustomPrompt="1"/>
          </p:nvPr>
        </p:nvSpPr>
        <p:spPr>
          <a:xfrm>
            <a:off x="141567"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Tree>
    <p:extLst>
      <p:ext uri="{BB962C8B-B14F-4D97-AF65-F5344CB8AC3E}">
        <p14:creationId xmlns:p14="http://schemas.microsoft.com/office/powerpoint/2010/main" val="1438107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B58D3A2F-91E7-466F-B735-D49123052215}"/>
              </a:ext>
            </a:extLst>
          </p:cNvPr>
          <p:cNvSpPr/>
          <p:nvPr userDrawn="1"/>
        </p:nvSpPr>
        <p:spPr bwMode="ltGray">
          <a:xfrm>
            <a:off x="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95CA128E-575E-4E48-A2BD-A2D6837FFE9C}"/>
              </a:ext>
            </a:extLst>
          </p:cNvPr>
          <p:cNvSpPr/>
          <p:nvPr userDrawn="1"/>
        </p:nvSpPr>
        <p:spPr bwMode="ltGray">
          <a:xfrm>
            <a:off x="36576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57391657-195D-46FE-80AB-C9D04B47D1BF}"/>
              </a:ext>
            </a:extLst>
          </p:cNvPr>
          <p:cNvSpPr/>
          <p:nvPr userDrawn="1"/>
        </p:nvSpPr>
        <p:spPr bwMode="ltGray">
          <a:xfrm>
            <a:off x="73152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Rectangle 10">
            <a:extLst>
              <a:ext uri="{FF2B5EF4-FFF2-40B4-BE49-F238E27FC236}">
                <a16:creationId xmlns:a16="http://schemas.microsoft.com/office/drawing/2014/main" id="{E67665E5-8F06-4576-A118-058A30607939}"/>
              </a:ext>
            </a:extLst>
          </p:cNvPr>
          <p:cNvSpPr/>
          <p:nvPr userDrawn="1"/>
        </p:nvSpPr>
        <p:spPr bwMode="ltGray">
          <a:xfrm>
            <a:off x="0" y="3222038"/>
            <a:ext cx="9144000" cy="1424022"/>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2" name="Text Placeholder 9">
            <a:extLst>
              <a:ext uri="{FF2B5EF4-FFF2-40B4-BE49-F238E27FC236}">
                <a16:creationId xmlns:a16="http://schemas.microsoft.com/office/drawing/2014/main" id="{BED8F16E-47DB-4062-BC8A-FC8460EC2E52}"/>
              </a:ext>
            </a:extLst>
          </p:cNvPr>
          <p:cNvSpPr>
            <a:spLocks noGrp="1"/>
          </p:cNvSpPr>
          <p:nvPr>
            <p:ph type="body" sz="quarter" idx="13" hasCustomPrompt="1"/>
          </p:nvPr>
        </p:nvSpPr>
        <p:spPr>
          <a:xfrm>
            <a:off x="1463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3" name="Text Placeholder 9">
            <a:extLst>
              <a:ext uri="{FF2B5EF4-FFF2-40B4-BE49-F238E27FC236}">
                <a16:creationId xmlns:a16="http://schemas.microsoft.com/office/drawing/2014/main" id="{7C353966-E92D-4F39-A274-65656295D04C}"/>
              </a:ext>
            </a:extLst>
          </p:cNvPr>
          <p:cNvSpPr>
            <a:spLocks noGrp="1"/>
          </p:cNvSpPr>
          <p:nvPr>
            <p:ph type="body" sz="quarter" idx="14" hasCustomPrompt="1"/>
          </p:nvPr>
        </p:nvSpPr>
        <p:spPr>
          <a:xfrm>
            <a:off x="38039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4" name="Text Placeholder 9">
            <a:extLst>
              <a:ext uri="{FF2B5EF4-FFF2-40B4-BE49-F238E27FC236}">
                <a16:creationId xmlns:a16="http://schemas.microsoft.com/office/drawing/2014/main" id="{9E2B2D0B-832D-4E0E-A99F-ABB44684334F}"/>
              </a:ext>
            </a:extLst>
          </p:cNvPr>
          <p:cNvSpPr>
            <a:spLocks noGrp="1"/>
          </p:cNvSpPr>
          <p:nvPr>
            <p:ph type="body" sz="quarter" idx="15" hasCustomPrompt="1"/>
          </p:nvPr>
        </p:nvSpPr>
        <p:spPr>
          <a:xfrm>
            <a:off x="74615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5" name="Text Placeholder 9">
            <a:extLst>
              <a:ext uri="{FF2B5EF4-FFF2-40B4-BE49-F238E27FC236}">
                <a16:creationId xmlns:a16="http://schemas.microsoft.com/office/drawing/2014/main" id="{2A90B2AC-615F-4025-BC55-96931C68AABF}"/>
              </a:ext>
            </a:extLst>
          </p:cNvPr>
          <p:cNvSpPr>
            <a:spLocks noGrp="1"/>
          </p:cNvSpPr>
          <p:nvPr>
            <p:ph type="body" sz="quarter" idx="18" hasCustomPrompt="1"/>
          </p:nvPr>
        </p:nvSpPr>
        <p:spPr>
          <a:xfrm>
            <a:off x="19751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6" name="Text Placeholder 9">
            <a:extLst>
              <a:ext uri="{FF2B5EF4-FFF2-40B4-BE49-F238E27FC236}">
                <a16:creationId xmlns:a16="http://schemas.microsoft.com/office/drawing/2014/main" id="{A5F97208-2C9C-4CCE-ABFF-912655E3EB53}"/>
              </a:ext>
            </a:extLst>
          </p:cNvPr>
          <p:cNvSpPr>
            <a:spLocks noGrp="1"/>
          </p:cNvSpPr>
          <p:nvPr>
            <p:ph type="body" sz="quarter" idx="19" hasCustomPrompt="1"/>
          </p:nvPr>
        </p:nvSpPr>
        <p:spPr>
          <a:xfrm>
            <a:off x="56327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7" name="Text Placeholder 9">
            <a:extLst>
              <a:ext uri="{FF2B5EF4-FFF2-40B4-BE49-F238E27FC236}">
                <a16:creationId xmlns:a16="http://schemas.microsoft.com/office/drawing/2014/main" id="{4BC22221-E09A-4164-8C8E-FA38BBE6CBD1}"/>
              </a:ext>
            </a:extLst>
          </p:cNvPr>
          <p:cNvSpPr>
            <a:spLocks noGrp="1"/>
          </p:cNvSpPr>
          <p:nvPr>
            <p:ph type="body" sz="quarter" idx="20" hasCustomPrompt="1"/>
          </p:nvPr>
        </p:nvSpPr>
        <p:spPr>
          <a:xfrm>
            <a:off x="410766" y="3324542"/>
            <a:ext cx="8322468" cy="1180908"/>
          </a:xfrm>
        </p:spPr>
        <p:txBody>
          <a:bodyPr tIns="0" rIns="0" bIns="0" anchor="ctr" anchorCtr="0">
            <a:noAutofit/>
          </a:bodyPr>
          <a:lstStyle>
            <a:lvl1pPr marL="0" indent="0" algn="ctr">
              <a:buNone/>
              <a:defRPr sz="1600" b="0" i="0">
                <a:solidFill>
                  <a:schemeClr val="bg1"/>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Tree>
    <p:extLst>
      <p:ext uri="{BB962C8B-B14F-4D97-AF65-F5344CB8AC3E}">
        <p14:creationId xmlns:p14="http://schemas.microsoft.com/office/powerpoint/2010/main" val="2013551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tx2"/>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tx2"/>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31FBB60A-F2DC-403D-B03B-6D948F87C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3069" y="285938"/>
            <a:ext cx="1055460" cy="469094"/>
          </a:xfrm>
          <a:prstGeom prst="rect">
            <a:avLst/>
          </a:prstGeom>
        </p:spPr>
      </p:pic>
    </p:spTree>
    <p:extLst>
      <p:ext uri="{BB962C8B-B14F-4D97-AF65-F5344CB8AC3E}">
        <p14:creationId xmlns:p14="http://schemas.microsoft.com/office/powerpoint/2010/main" val="1396848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2F0880C9-185E-4D88-A88F-175FF8B7B830}"/>
              </a:ext>
            </a:extLst>
          </p:cNvPr>
          <p:cNvSpPr/>
          <p:nvPr userDrawn="1"/>
        </p:nvSpPr>
        <p:spPr bwMode="ltGray">
          <a:xfrm>
            <a:off x="-8819"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37626813-6429-405A-94A1-86E5569A2C80}"/>
              </a:ext>
            </a:extLst>
          </p:cNvPr>
          <p:cNvSpPr/>
          <p:nvPr userDrawn="1"/>
        </p:nvSpPr>
        <p:spPr bwMode="ltGray">
          <a:xfrm>
            <a:off x="4563181"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Text Placeholder 3">
            <a:extLst>
              <a:ext uri="{FF2B5EF4-FFF2-40B4-BE49-F238E27FC236}">
                <a16:creationId xmlns:a16="http://schemas.microsoft.com/office/drawing/2014/main" id="{8D0EE129-9A79-4713-843A-E53E070DB74C}"/>
              </a:ext>
            </a:extLst>
          </p:cNvPr>
          <p:cNvSpPr>
            <a:spLocks noGrp="1"/>
          </p:cNvSpPr>
          <p:nvPr>
            <p:ph type="body" sz="quarter" idx="15" hasCustomPrompt="1"/>
          </p:nvPr>
        </p:nvSpPr>
        <p:spPr>
          <a:xfrm>
            <a:off x="169679" y="3069903"/>
            <a:ext cx="1920240" cy="1396462"/>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1" name="Text Placeholder 3">
            <a:extLst>
              <a:ext uri="{FF2B5EF4-FFF2-40B4-BE49-F238E27FC236}">
                <a16:creationId xmlns:a16="http://schemas.microsoft.com/office/drawing/2014/main" id="{FE4881F3-5AA1-464E-9135-190BFCA8ECB4}"/>
              </a:ext>
            </a:extLst>
          </p:cNvPr>
          <p:cNvSpPr>
            <a:spLocks noGrp="1"/>
          </p:cNvSpPr>
          <p:nvPr>
            <p:ph type="body" sz="quarter" idx="17" hasCustomPrompt="1"/>
          </p:nvPr>
        </p:nvSpPr>
        <p:spPr>
          <a:xfrm>
            <a:off x="2455038"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2" name="Text Placeholder 3">
            <a:extLst>
              <a:ext uri="{FF2B5EF4-FFF2-40B4-BE49-F238E27FC236}">
                <a16:creationId xmlns:a16="http://schemas.microsoft.com/office/drawing/2014/main" id="{7C2D9B90-B133-4CF7-A1CA-DBA3B58DD63F}"/>
              </a:ext>
            </a:extLst>
          </p:cNvPr>
          <p:cNvSpPr>
            <a:spLocks noGrp="1"/>
          </p:cNvSpPr>
          <p:nvPr>
            <p:ph type="body" sz="quarter" idx="19" hasCustomPrompt="1"/>
          </p:nvPr>
        </p:nvSpPr>
        <p:spPr>
          <a:xfrm>
            <a:off x="4742187"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3" name="Text Placeholder 3">
            <a:extLst>
              <a:ext uri="{FF2B5EF4-FFF2-40B4-BE49-F238E27FC236}">
                <a16:creationId xmlns:a16="http://schemas.microsoft.com/office/drawing/2014/main" id="{0AF9E015-A047-4E97-895B-6CCED96E5E12}"/>
              </a:ext>
            </a:extLst>
          </p:cNvPr>
          <p:cNvSpPr>
            <a:spLocks noGrp="1"/>
          </p:cNvSpPr>
          <p:nvPr>
            <p:ph type="body" sz="quarter" idx="21" hasCustomPrompt="1"/>
          </p:nvPr>
        </p:nvSpPr>
        <p:spPr>
          <a:xfrm>
            <a:off x="7041342"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4" name="Picture Placeholder 2">
            <a:extLst>
              <a:ext uri="{FF2B5EF4-FFF2-40B4-BE49-F238E27FC236}">
                <a16:creationId xmlns:a16="http://schemas.microsoft.com/office/drawing/2014/main" id="{4AA6A48B-C5B1-4E36-AFB6-7061A556D3F1}"/>
              </a:ext>
            </a:extLst>
          </p:cNvPr>
          <p:cNvSpPr>
            <a:spLocks noGrp="1"/>
          </p:cNvSpPr>
          <p:nvPr>
            <p:ph type="pic" sz="quarter" idx="22"/>
          </p:nvPr>
        </p:nvSpPr>
        <p:spPr>
          <a:xfrm>
            <a:off x="256547"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5" name="Picture Placeholder 2">
            <a:extLst>
              <a:ext uri="{FF2B5EF4-FFF2-40B4-BE49-F238E27FC236}">
                <a16:creationId xmlns:a16="http://schemas.microsoft.com/office/drawing/2014/main" id="{83E92271-CB0B-468E-9088-18E21447C7CF}"/>
              </a:ext>
            </a:extLst>
          </p:cNvPr>
          <p:cNvSpPr>
            <a:spLocks noGrp="1"/>
          </p:cNvSpPr>
          <p:nvPr>
            <p:ph type="pic" sz="quarter" idx="23"/>
          </p:nvPr>
        </p:nvSpPr>
        <p:spPr>
          <a:xfrm>
            <a:off x="2541906"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6" name="Picture Placeholder 2">
            <a:extLst>
              <a:ext uri="{FF2B5EF4-FFF2-40B4-BE49-F238E27FC236}">
                <a16:creationId xmlns:a16="http://schemas.microsoft.com/office/drawing/2014/main" id="{9C11136D-2DCA-404D-91F0-16836EF0E838}"/>
              </a:ext>
            </a:extLst>
          </p:cNvPr>
          <p:cNvSpPr>
            <a:spLocks noGrp="1"/>
          </p:cNvSpPr>
          <p:nvPr>
            <p:ph type="pic" sz="quarter" idx="24"/>
          </p:nvPr>
        </p:nvSpPr>
        <p:spPr>
          <a:xfrm>
            <a:off x="4829055" y="1399726"/>
            <a:ext cx="1746504" cy="1417358"/>
          </a:xfrm>
        </p:spPr>
        <p:txBody>
          <a:bodyPr tIns="0" rIns="0" bIns="0" anchor="ctr" anchorCtr="0"/>
          <a:lstStyle>
            <a:lvl1pPr marL="0" indent="0" algn="ctr">
              <a:buNone/>
              <a:defRPr sz="1600">
                <a:latin typeface="+mj-lt"/>
              </a:defRPr>
            </a:lvl1pPr>
          </a:lstStyle>
          <a:p>
            <a:r>
              <a:rPr lang="en-US"/>
              <a:t>Click icon to add picture</a:t>
            </a:r>
          </a:p>
        </p:txBody>
      </p:sp>
      <p:sp>
        <p:nvSpPr>
          <p:cNvPr id="17" name="Picture Placeholder 2">
            <a:extLst>
              <a:ext uri="{FF2B5EF4-FFF2-40B4-BE49-F238E27FC236}">
                <a16:creationId xmlns:a16="http://schemas.microsoft.com/office/drawing/2014/main" id="{D364EF4C-7849-406B-AE4C-BFEA899B362C}"/>
              </a:ext>
            </a:extLst>
          </p:cNvPr>
          <p:cNvSpPr>
            <a:spLocks noGrp="1"/>
          </p:cNvSpPr>
          <p:nvPr>
            <p:ph type="pic" sz="quarter" idx="25"/>
          </p:nvPr>
        </p:nvSpPr>
        <p:spPr>
          <a:xfrm>
            <a:off x="7128210"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Tree>
    <p:extLst>
      <p:ext uri="{BB962C8B-B14F-4D97-AF65-F5344CB8AC3E}">
        <p14:creationId xmlns:p14="http://schemas.microsoft.com/office/powerpoint/2010/main" val="35668709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4760101"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374774"/>
            <a:ext cx="4760102" cy="3250805"/>
          </a:xfrm>
        </p:spPr>
        <p:txBody>
          <a:bodyPr/>
          <a:lstStyle/>
          <a:p>
            <a:pPr lvl="0"/>
            <a:r>
              <a:rPr lang="en-US"/>
              <a:t>Edit Master text styles</a:t>
            </a:r>
          </a:p>
          <a:p>
            <a:pPr lvl="1"/>
            <a:r>
              <a:rPr lang="en-US"/>
              <a:t>Second level</a:t>
            </a:r>
          </a:p>
          <a:p>
            <a:pPr lvl="2"/>
            <a:r>
              <a:rPr lang="en-US"/>
              <a:t>Third level</a:t>
            </a:r>
          </a:p>
        </p:txBody>
      </p:sp>
      <p:sp>
        <p:nvSpPr>
          <p:cNvPr id="8" name="Picture Placeholder 6">
            <a:extLst>
              <a:ext uri="{FF2B5EF4-FFF2-40B4-BE49-F238E27FC236}">
                <a16:creationId xmlns:a16="http://schemas.microsoft.com/office/drawing/2014/main" id="{A5E010C8-FB5F-4115-A26C-9592F8820FF6}"/>
              </a:ext>
            </a:extLst>
          </p:cNvPr>
          <p:cNvSpPr>
            <a:spLocks noGrp="1"/>
          </p:cNvSpPr>
          <p:nvPr>
            <p:ph type="pic" sz="quarter" idx="13"/>
          </p:nvPr>
        </p:nvSpPr>
        <p:spPr>
          <a:xfrm>
            <a:off x="5303074" y="0"/>
            <a:ext cx="3840926" cy="4625579"/>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6402889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487789"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78063"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EF6E67C5-207D-4A0A-A588-7ED021879BF8}"/>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FFC9FDF1-6E7C-490E-B165-CE74CCAD556F}"/>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C2F9E074-F63D-426A-A5C8-DCCE4291BAC5}"/>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9DB5C4F-788A-4FC8-BFD1-E7FEE2F60218}"/>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2B84CB88-062F-4613-B126-B1C3EA4881E8}"/>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B31B8254-C935-468B-978C-41D22DA8CFC5}"/>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0601D483-F612-4AB0-9084-7FDB5568409C}"/>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0D8401AB-1D65-486C-8719-E4446C4E46A6}"/>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ADECEB99-B15A-4978-83AD-263017B5F17F}"/>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249066F9-BFFC-4273-B66A-6D43D1DC6613}"/>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DD1CB3CD-0592-471B-A215-991FA1730640}"/>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94FD97D9-8F3D-43C4-9569-F30004373AB5}"/>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06A5C97B-0F4F-4713-B447-A93D5FA8F910}"/>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DEE2E46B-63B2-44F3-816D-8507117933B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91AA136C-4BD7-4EA2-BD6C-784B54A6982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880DE56F-F1AF-4D36-B396-06035A1BE01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4988FBAE-46EC-4B9E-93D7-214BD3DCFD8A}"/>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197685E8-7CF1-4373-A81B-AFE1B8DA386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351EC3A1-B7E4-4552-B61A-1473FCC90E4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661AC816-2296-40C9-A25C-B1BEFE61ACAC}"/>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46F29B81-FB29-4C2F-91BC-A295FECE0DAC}"/>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290C135C-B9D0-4415-BAB5-F12F8FD6155A}"/>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429A1CC3-6587-4A2B-AEB1-2BC35DF02329}"/>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1F760E5D-3369-4757-8B2E-D6F346D2BEE2}"/>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699FCCAB-F287-4E3E-83C9-009215A4A3B6}"/>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280A20CA-7B66-42A9-AD13-D38874CF94F6}"/>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9C216AE3-F552-4364-BF9E-C09495D34733}"/>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5AB55B02-60BB-4454-9000-223DAA7EF206}"/>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97BBF5A9-38D1-401C-8AE4-81F93C2ABFB0}"/>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C7C42263-A9D0-4A7B-A353-BE068384C756}"/>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18831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499420"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89661"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A0B37D58-5B51-425A-BF68-D255ED0DBDF3}"/>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E8F9A057-180A-40E9-8E05-B90FEDEF5223}"/>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0662CC14-53F3-4CB4-AD29-DDDFA8A09E5F}"/>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4961982-5118-4F0E-ADCC-B28CFF2D19CA}"/>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D62F9C2A-CE97-4FD1-9434-6BB4C498B010}"/>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C449D64C-DD1B-4971-9128-876E7B5B1B79}"/>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79519FD3-EF58-41B2-9CE3-019F0D2217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5E882684-2DE3-4911-8AD7-CB70AADC6A14}"/>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56907144-ED6A-420E-9C65-7C651E4CE586}"/>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CE700931-039B-4EE8-B5C7-9384120317F4}"/>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6DFDE3AE-A2A7-4F09-B762-9580DDE7D0BD}"/>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628887F6-BE83-4F5E-AEB8-7D3023EC95A7}"/>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AA8EEC65-3940-4DAA-9294-F8A45E8B1BBC}"/>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7D1AEB6F-9324-4665-BFBE-ED12F918E64E}"/>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656CBBB7-D0EA-4ABE-84F9-2F9149846D7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1AED02E3-DD77-4F1A-8FFD-54B143BDD27E}"/>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818BE702-4080-4EA3-9A50-B1437C165608}"/>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73FE312A-A7FC-44BE-895D-4F64512F60F0}"/>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89FA5CF2-F9E5-4364-AC24-819CD7F5121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BFE21DBC-953B-45F5-BBA8-AA0BD233184F}"/>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5D5E1193-0011-4885-8E0E-80D692A99D5D}"/>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CC07D258-31B6-4033-A4C7-CEF3E449A4E8}"/>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FCAA5156-86D7-484B-BA60-6FF12522FBB3}"/>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B19BF702-BF15-45D8-872C-F1C0AE11C089}"/>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DDA1EAA4-CC5C-48D2-8ABD-E74BB7CDBB14}"/>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BA17427E-9906-437D-9F24-9E523C955E73}"/>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54347A83-6763-4438-B9A0-205DB0E532EE}"/>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0DF1D394-6AE4-4EC0-9B21-4B05241E0C42}"/>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B70D8AC7-1FC5-4FE7-A362-48F1E1D7E618}"/>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1DF1D02E-FED7-46F9-9334-D8DD54766524}"/>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983962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Title with subtitle and content Layout">
    <p:spTree>
      <p:nvGrpSpPr>
        <p:cNvPr id="1" name=""/>
        <p:cNvGrpSpPr/>
        <p:nvPr/>
      </p:nvGrpSpPr>
      <p:grpSpPr>
        <a:xfrm>
          <a:off x="0" y="0"/>
          <a:ext cx="0" cy="0"/>
          <a:chOff x="0" y="0"/>
          <a:chExt cx="0" cy="0"/>
        </a:xfrm>
      </p:grpSpPr>
      <p:sp>
        <p:nvSpPr>
          <p:cNvPr id="99" name="Прямоугольник 21">
            <a:extLst>
              <a:ext uri="{FF2B5EF4-FFF2-40B4-BE49-F238E27FC236}">
                <a16:creationId xmlns:a16="http://schemas.microsoft.com/office/drawing/2014/main" id="{E32DE6B7-4D1A-4AE7-8EE0-654DE087BF65}"/>
              </a:ext>
            </a:extLst>
          </p:cNvPr>
          <p:cNvSpPr/>
          <p:nvPr userDrawn="1"/>
        </p:nvSpPr>
        <p:spPr>
          <a:xfrm>
            <a:off x="0" y="1270546"/>
            <a:ext cx="9144000" cy="3407194"/>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solidFill>
                <a:schemeClr val="bg1"/>
              </a:solidFill>
            </a:endParaRPr>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697399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B3DE99BA-2555-4ED3-A990-CFEFFA9A7B77}"/>
              </a:ext>
            </a:extLst>
          </p:cNvPr>
          <p:cNvSpPr/>
          <p:nvPr userDrawn="1"/>
        </p:nvSpPr>
        <p:spPr>
          <a:xfrm>
            <a:off x="0" y="1270546"/>
            <a:ext cx="9144000" cy="34071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030262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213218"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04257" cy="2731928"/>
          </a:xfrm>
        </p:spPr>
        <p:txBody>
          <a:bodyPr/>
          <a:lstStyle/>
          <a:p>
            <a:pPr lvl="0"/>
            <a:r>
              <a:rPr lang="en-US"/>
              <a:t>Edit Master text styles</a:t>
            </a:r>
          </a:p>
          <a:p>
            <a:pPr lvl="1"/>
            <a:r>
              <a:rPr lang="en-US"/>
              <a:t>Second level</a:t>
            </a:r>
          </a:p>
          <a:p>
            <a:pPr lvl="2"/>
            <a:r>
              <a:rPr lang="en-US"/>
              <a:t>Third level</a:t>
            </a:r>
          </a:p>
        </p:txBody>
      </p:sp>
      <p:grpSp>
        <p:nvGrpSpPr>
          <p:cNvPr id="52" name="Группа 113">
            <a:extLst>
              <a:ext uri="{FF2B5EF4-FFF2-40B4-BE49-F238E27FC236}">
                <a16:creationId xmlns:a16="http://schemas.microsoft.com/office/drawing/2014/main" id="{C4912257-2FF5-4D3C-9F13-AD19C842C63E}"/>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53" name="Freeform 34">
              <a:extLst>
                <a:ext uri="{FF2B5EF4-FFF2-40B4-BE49-F238E27FC236}">
                  <a16:creationId xmlns:a16="http://schemas.microsoft.com/office/drawing/2014/main" id="{C5BD4CFF-37C1-481B-A120-85960087808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Freeform 35">
              <a:extLst>
                <a:ext uri="{FF2B5EF4-FFF2-40B4-BE49-F238E27FC236}">
                  <a16:creationId xmlns:a16="http://schemas.microsoft.com/office/drawing/2014/main" id="{6CE0A69A-8871-46D7-AEEE-E98D29A6050B}"/>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Freeform 36">
              <a:extLst>
                <a:ext uri="{FF2B5EF4-FFF2-40B4-BE49-F238E27FC236}">
                  <a16:creationId xmlns:a16="http://schemas.microsoft.com/office/drawing/2014/main" id="{2D72861E-7C7A-4DDA-BC13-1C1488D777B7}"/>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Freeform 37">
              <a:extLst>
                <a:ext uri="{FF2B5EF4-FFF2-40B4-BE49-F238E27FC236}">
                  <a16:creationId xmlns:a16="http://schemas.microsoft.com/office/drawing/2014/main" id="{1AD0090A-182B-4C76-9FD2-74195ED2BF15}"/>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Freeform 38">
              <a:extLst>
                <a:ext uri="{FF2B5EF4-FFF2-40B4-BE49-F238E27FC236}">
                  <a16:creationId xmlns:a16="http://schemas.microsoft.com/office/drawing/2014/main" id="{BC2E1EF4-85B1-4761-B5C9-7D02E138CA97}"/>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39">
              <a:extLst>
                <a:ext uri="{FF2B5EF4-FFF2-40B4-BE49-F238E27FC236}">
                  <a16:creationId xmlns:a16="http://schemas.microsoft.com/office/drawing/2014/main" id="{0665C39F-9BFC-4DAC-85E4-C6B14B37F53A}"/>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Oval 40">
              <a:extLst>
                <a:ext uri="{FF2B5EF4-FFF2-40B4-BE49-F238E27FC236}">
                  <a16:creationId xmlns:a16="http://schemas.microsoft.com/office/drawing/2014/main" id="{304B3003-459F-40E4-8A92-4CDBC7325C4A}"/>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Oval 41">
              <a:extLst>
                <a:ext uri="{FF2B5EF4-FFF2-40B4-BE49-F238E27FC236}">
                  <a16:creationId xmlns:a16="http://schemas.microsoft.com/office/drawing/2014/main" id="{7E20D0EC-D916-4C39-82B9-9687B6D8DD19}"/>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Rectangle 42">
              <a:extLst>
                <a:ext uri="{FF2B5EF4-FFF2-40B4-BE49-F238E27FC236}">
                  <a16:creationId xmlns:a16="http://schemas.microsoft.com/office/drawing/2014/main" id="{E66642F0-CFFF-412D-ABE6-901A008D3B6C}"/>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43">
              <a:extLst>
                <a:ext uri="{FF2B5EF4-FFF2-40B4-BE49-F238E27FC236}">
                  <a16:creationId xmlns:a16="http://schemas.microsoft.com/office/drawing/2014/main" id="{410762F2-33DD-4B4B-B6A2-8153B1C6582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44">
              <a:extLst>
                <a:ext uri="{FF2B5EF4-FFF2-40B4-BE49-F238E27FC236}">
                  <a16:creationId xmlns:a16="http://schemas.microsoft.com/office/drawing/2014/main" id="{CAFB2F98-D4D1-4F98-87CC-B291213FA6A6}"/>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4" name="Рисунок 21">
            <a:extLst>
              <a:ext uri="{FF2B5EF4-FFF2-40B4-BE49-F238E27FC236}">
                <a16:creationId xmlns:a16="http://schemas.microsoft.com/office/drawing/2014/main" id="{92638155-1F68-4422-A43E-8C234CAF062C}"/>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35804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240743"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31705" cy="2731928"/>
          </a:xfrm>
        </p:spPr>
        <p:txBody>
          <a:bodyPr/>
          <a:lstStyle/>
          <a:p>
            <a:pPr lvl="0"/>
            <a:r>
              <a:rPr lang="en-US" dirty="0"/>
              <a:t>Edit Master text styles</a:t>
            </a:r>
          </a:p>
          <a:p>
            <a:pPr lvl="1"/>
            <a:r>
              <a:rPr lang="en-US" dirty="0"/>
              <a:t>Second level</a:t>
            </a:r>
          </a:p>
          <a:p>
            <a:pPr lvl="2"/>
            <a:r>
              <a:rPr lang="en-US" dirty="0"/>
              <a:t>Third level</a:t>
            </a:r>
          </a:p>
        </p:txBody>
      </p:sp>
      <p:sp>
        <p:nvSpPr>
          <p:cNvPr id="19" name="Slide Number Placeholder 3">
            <a:extLst>
              <a:ext uri="{FF2B5EF4-FFF2-40B4-BE49-F238E27FC236}">
                <a16:creationId xmlns:a16="http://schemas.microsoft.com/office/drawing/2014/main" id="{4717F0CA-0CA4-48ED-95AB-6C85B1C29D96}"/>
              </a:ext>
            </a:extLst>
          </p:cNvPr>
          <p:cNvSpPr txBox="1">
            <a:spLocks/>
          </p:cNvSpPr>
          <p:nvPr userDrawn="1"/>
        </p:nvSpPr>
        <p:spPr>
          <a:xfrm>
            <a:off x="8288339" y="4877568"/>
            <a:ext cx="468000" cy="135000"/>
          </a:xfrm>
          <a:prstGeom prst="rect">
            <a:avLst/>
          </a:prstGeom>
        </p:spPr>
        <p:txBody>
          <a:bodyPr vert="horz" lIns="0" tIns="0" rIns="0" bIns="0" rtlCol="0" anchor="ctr"/>
          <a:lstStyle>
            <a:defPPr>
              <a:defRPr lang="fi-FI"/>
            </a:defPPr>
            <a:lvl1pPr marL="0" algn="r" defTabSz="914400" rtl="0" eaLnBrk="1" latinLnBrk="0" hangingPunct="1">
              <a:defRPr sz="9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0C2248-B95D-984B-A0F4-42B9A4652AA7}" type="slidenum">
              <a:rPr lang="en-US" smtClean="0"/>
              <a:pPr/>
              <a:t>‹#›</a:t>
            </a:fld>
            <a:endParaRPr lang="en-US" dirty="0"/>
          </a:p>
        </p:txBody>
      </p:sp>
      <p:grpSp>
        <p:nvGrpSpPr>
          <p:cNvPr id="20" name="Группа 113">
            <a:extLst>
              <a:ext uri="{FF2B5EF4-FFF2-40B4-BE49-F238E27FC236}">
                <a16:creationId xmlns:a16="http://schemas.microsoft.com/office/drawing/2014/main" id="{50927432-459C-4785-B31A-5AF87FD59B9D}"/>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21" name="Freeform 34">
              <a:extLst>
                <a:ext uri="{FF2B5EF4-FFF2-40B4-BE49-F238E27FC236}">
                  <a16:creationId xmlns:a16="http://schemas.microsoft.com/office/drawing/2014/main" id="{090B1CC6-AD2E-4612-852C-414F483A8F4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35">
              <a:extLst>
                <a:ext uri="{FF2B5EF4-FFF2-40B4-BE49-F238E27FC236}">
                  <a16:creationId xmlns:a16="http://schemas.microsoft.com/office/drawing/2014/main" id="{9A7A093F-24AA-4A41-9BDC-69EBB5A9A431}"/>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Freeform 36">
              <a:extLst>
                <a:ext uri="{FF2B5EF4-FFF2-40B4-BE49-F238E27FC236}">
                  <a16:creationId xmlns:a16="http://schemas.microsoft.com/office/drawing/2014/main" id="{A9257347-C487-4B14-982E-2135187299F6}"/>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Freeform 37">
              <a:extLst>
                <a:ext uri="{FF2B5EF4-FFF2-40B4-BE49-F238E27FC236}">
                  <a16:creationId xmlns:a16="http://schemas.microsoft.com/office/drawing/2014/main" id="{94FBC209-2626-43BA-823C-21128F9CAE99}"/>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Freeform 38">
              <a:extLst>
                <a:ext uri="{FF2B5EF4-FFF2-40B4-BE49-F238E27FC236}">
                  <a16:creationId xmlns:a16="http://schemas.microsoft.com/office/drawing/2014/main" id="{10CA9DCE-D6DE-496E-8773-F65E55608CCE}"/>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39">
              <a:extLst>
                <a:ext uri="{FF2B5EF4-FFF2-40B4-BE49-F238E27FC236}">
                  <a16:creationId xmlns:a16="http://schemas.microsoft.com/office/drawing/2014/main" id="{179D0CAA-0E31-441D-A99F-43D239106024}"/>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40">
              <a:extLst>
                <a:ext uri="{FF2B5EF4-FFF2-40B4-BE49-F238E27FC236}">
                  <a16:creationId xmlns:a16="http://schemas.microsoft.com/office/drawing/2014/main" id="{E5BAA248-1839-45B1-BCBE-6A43C98A66EB}"/>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41">
              <a:extLst>
                <a:ext uri="{FF2B5EF4-FFF2-40B4-BE49-F238E27FC236}">
                  <a16:creationId xmlns:a16="http://schemas.microsoft.com/office/drawing/2014/main" id="{537DD22D-C48E-4BB7-8179-FD6AEDCBE54C}"/>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Rectangle 42">
              <a:extLst>
                <a:ext uri="{FF2B5EF4-FFF2-40B4-BE49-F238E27FC236}">
                  <a16:creationId xmlns:a16="http://schemas.microsoft.com/office/drawing/2014/main" id="{4C71C59F-7A18-4856-8936-44ED00AA5D3E}"/>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43">
              <a:extLst>
                <a:ext uri="{FF2B5EF4-FFF2-40B4-BE49-F238E27FC236}">
                  <a16:creationId xmlns:a16="http://schemas.microsoft.com/office/drawing/2014/main" id="{BC831EBA-5DC6-46F7-ADC2-D9F581E4DFC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44">
              <a:extLst>
                <a:ext uri="{FF2B5EF4-FFF2-40B4-BE49-F238E27FC236}">
                  <a16:creationId xmlns:a16="http://schemas.microsoft.com/office/drawing/2014/main" id="{8ED660A7-2F40-434B-AB9D-5C933FD87214}"/>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32" name="Рисунок 21">
            <a:extLst>
              <a:ext uri="{FF2B5EF4-FFF2-40B4-BE49-F238E27FC236}">
                <a16:creationId xmlns:a16="http://schemas.microsoft.com/office/drawing/2014/main" id="{3042E93A-58FB-4B4E-86FE-DCE6D5EF8366}"/>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5279124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5462097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6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909400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2238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5685836"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5680439" cy="3250805"/>
          </a:xfrm>
        </p:spPr>
        <p:txBody>
          <a:bodyPr/>
          <a:lstStyle/>
          <a:p>
            <a:pPr lvl="0"/>
            <a:r>
              <a:rPr lang="en-US"/>
              <a:t>Edit Master text styles</a:t>
            </a:r>
          </a:p>
          <a:p>
            <a:pPr lvl="1"/>
            <a:r>
              <a:rPr lang="en-US"/>
              <a:t>Second level</a:t>
            </a:r>
          </a:p>
          <a:p>
            <a:pPr lvl="2"/>
            <a:r>
              <a:rPr lang="en-US"/>
              <a:t>Third level</a:t>
            </a:r>
          </a:p>
        </p:txBody>
      </p:sp>
      <p:grpSp>
        <p:nvGrpSpPr>
          <p:cNvPr id="8" name="Группа 17">
            <a:extLst>
              <a:ext uri="{FF2B5EF4-FFF2-40B4-BE49-F238E27FC236}">
                <a16:creationId xmlns:a16="http://schemas.microsoft.com/office/drawing/2014/main" id="{C4508ACA-3F91-4949-BEDA-30D792BD23F5}"/>
              </a:ext>
            </a:extLst>
          </p:cNvPr>
          <p:cNvGrpSpPr/>
          <p:nvPr userDrawn="1"/>
        </p:nvGrpSpPr>
        <p:grpSpPr>
          <a:xfrm>
            <a:off x="6254340" y="1062166"/>
            <a:ext cx="5764543" cy="3131985"/>
            <a:chOff x="7068965" y="3978474"/>
            <a:chExt cx="13623925" cy="7402512"/>
          </a:xfrm>
          <a:effectLst>
            <a:reflection blurRad="50800" stA="50000" endPos="17000" dir="5400000" sy="-100000" algn="bl" rotWithShape="0"/>
          </a:effectLst>
        </p:grpSpPr>
        <p:sp>
          <p:nvSpPr>
            <p:cNvPr id="9" name="Freeform 60">
              <a:extLst>
                <a:ext uri="{FF2B5EF4-FFF2-40B4-BE49-F238E27FC236}">
                  <a16:creationId xmlns:a16="http://schemas.microsoft.com/office/drawing/2014/main" id="{6B175909-2855-456C-9929-56890650BD98}"/>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61">
              <a:extLst>
                <a:ext uri="{FF2B5EF4-FFF2-40B4-BE49-F238E27FC236}">
                  <a16:creationId xmlns:a16="http://schemas.microsoft.com/office/drawing/2014/main" id="{2E0E091B-7AE1-423E-9C50-2A86F4D0CEC1}"/>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Rectangle 62">
              <a:extLst>
                <a:ext uri="{FF2B5EF4-FFF2-40B4-BE49-F238E27FC236}">
                  <a16:creationId xmlns:a16="http://schemas.microsoft.com/office/drawing/2014/main" id="{E5F6F51B-3D00-4494-A504-8B8EF985BFA5}"/>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63">
              <a:extLst>
                <a:ext uri="{FF2B5EF4-FFF2-40B4-BE49-F238E27FC236}">
                  <a16:creationId xmlns:a16="http://schemas.microsoft.com/office/drawing/2014/main" id="{8A602697-D215-4F1C-A242-55B6C54A0895}"/>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4">
              <a:extLst>
                <a:ext uri="{FF2B5EF4-FFF2-40B4-BE49-F238E27FC236}">
                  <a16:creationId xmlns:a16="http://schemas.microsoft.com/office/drawing/2014/main" id="{AA5CBFA1-92D8-4234-852A-6B63301A6EF1}"/>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5">
              <a:extLst>
                <a:ext uri="{FF2B5EF4-FFF2-40B4-BE49-F238E27FC236}">
                  <a16:creationId xmlns:a16="http://schemas.microsoft.com/office/drawing/2014/main" id="{02A2C68F-17AA-4AD5-9D16-200757BD5440}"/>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6">
              <a:extLst>
                <a:ext uri="{FF2B5EF4-FFF2-40B4-BE49-F238E27FC236}">
                  <a16:creationId xmlns:a16="http://schemas.microsoft.com/office/drawing/2014/main" id="{A9029FC5-55E7-4E48-B3E9-573895393DFF}"/>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7">
              <a:extLst>
                <a:ext uri="{FF2B5EF4-FFF2-40B4-BE49-F238E27FC236}">
                  <a16:creationId xmlns:a16="http://schemas.microsoft.com/office/drawing/2014/main" id="{7FCC7714-9F65-4D6C-B1F4-474795724765}"/>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8">
              <a:extLst>
                <a:ext uri="{FF2B5EF4-FFF2-40B4-BE49-F238E27FC236}">
                  <a16:creationId xmlns:a16="http://schemas.microsoft.com/office/drawing/2014/main" id="{C427DA3E-A90D-4F99-B44B-CA66365BE1F6}"/>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9">
              <a:extLst>
                <a:ext uri="{FF2B5EF4-FFF2-40B4-BE49-F238E27FC236}">
                  <a16:creationId xmlns:a16="http://schemas.microsoft.com/office/drawing/2014/main" id="{3835ABEB-1A92-423D-8AD5-F5C246D2378B}"/>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70">
              <a:extLst>
                <a:ext uri="{FF2B5EF4-FFF2-40B4-BE49-F238E27FC236}">
                  <a16:creationId xmlns:a16="http://schemas.microsoft.com/office/drawing/2014/main" id="{68D9BAEC-BE7C-4FCE-9EFB-CF53E243F6F9}"/>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1">
              <a:extLst>
                <a:ext uri="{FF2B5EF4-FFF2-40B4-BE49-F238E27FC236}">
                  <a16:creationId xmlns:a16="http://schemas.microsoft.com/office/drawing/2014/main" id="{45CC1B32-138F-4D16-9162-6362C86923CA}"/>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1" name="Рисунок 21">
            <a:extLst>
              <a:ext uri="{FF2B5EF4-FFF2-40B4-BE49-F238E27FC236}">
                <a16:creationId xmlns:a16="http://schemas.microsoft.com/office/drawing/2014/main" id="{FABDB891-54AE-4F1A-A4F4-03820BAAFD4A}"/>
              </a:ext>
            </a:extLst>
          </p:cNvPr>
          <p:cNvSpPr>
            <a:spLocks noGrp="1"/>
          </p:cNvSpPr>
          <p:nvPr>
            <p:ph type="pic" sz="quarter" idx="28"/>
          </p:nvPr>
        </p:nvSpPr>
        <p:spPr>
          <a:xfrm>
            <a:off x="7141658"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50362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_Title with subtitle and content Layout">
    <p:bg>
      <p:bgPr>
        <a:solidFill>
          <a:srgbClr val="F9F5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grpSp>
        <p:nvGrpSpPr>
          <p:cNvPr id="9" name="Группа 17">
            <a:extLst>
              <a:ext uri="{FF2B5EF4-FFF2-40B4-BE49-F238E27FC236}">
                <a16:creationId xmlns:a16="http://schemas.microsoft.com/office/drawing/2014/main" id="{65E9E904-5065-47EE-88A6-251FF2AE0E55}"/>
              </a:ext>
            </a:extLst>
          </p:cNvPr>
          <p:cNvGrpSpPr/>
          <p:nvPr userDrawn="1"/>
        </p:nvGrpSpPr>
        <p:grpSpPr>
          <a:xfrm>
            <a:off x="-2872369" y="1062166"/>
            <a:ext cx="5764543" cy="3131985"/>
            <a:chOff x="7068965" y="3978474"/>
            <a:chExt cx="13623925" cy="7402512"/>
          </a:xfrm>
          <a:effectLst>
            <a:reflection blurRad="50800" stA="36000" endPos="15000" dir="5400000" sy="-100000" algn="bl" rotWithShape="0"/>
          </a:effectLst>
        </p:grpSpPr>
        <p:sp>
          <p:nvSpPr>
            <p:cNvPr id="10" name="Freeform 60">
              <a:extLst>
                <a:ext uri="{FF2B5EF4-FFF2-40B4-BE49-F238E27FC236}">
                  <a16:creationId xmlns:a16="http://schemas.microsoft.com/office/drawing/2014/main" id="{896DFEFE-6741-42DC-94E2-521D328EAC69}"/>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1">
              <a:extLst>
                <a:ext uri="{FF2B5EF4-FFF2-40B4-BE49-F238E27FC236}">
                  <a16:creationId xmlns:a16="http://schemas.microsoft.com/office/drawing/2014/main" id="{66DDB4CF-0AB5-4D14-83ED-F509DE1C3D75}"/>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Rectangle 62">
              <a:extLst>
                <a:ext uri="{FF2B5EF4-FFF2-40B4-BE49-F238E27FC236}">
                  <a16:creationId xmlns:a16="http://schemas.microsoft.com/office/drawing/2014/main" id="{96EFBBCE-35F4-46B1-823E-1E5E83608856}"/>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3">
              <a:extLst>
                <a:ext uri="{FF2B5EF4-FFF2-40B4-BE49-F238E27FC236}">
                  <a16:creationId xmlns:a16="http://schemas.microsoft.com/office/drawing/2014/main" id="{557D1A31-7AF4-43B1-A447-1DA8491DAFBD}"/>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4">
              <a:extLst>
                <a:ext uri="{FF2B5EF4-FFF2-40B4-BE49-F238E27FC236}">
                  <a16:creationId xmlns:a16="http://schemas.microsoft.com/office/drawing/2014/main" id="{C5142F47-2E3F-4A2B-A885-CAF7ACBF5A96}"/>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5">
              <a:extLst>
                <a:ext uri="{FF2B5EF4-FFF2-40B4-BE49-F238E27FC236}">
                  <a16:creationId xmlns:a16="http://schemas.microsoft.com/office/drawing/2014/main" id="{6A6FC6C8-A849-42B1-B461-6BDC40A20A3E}"/>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6">
              <a:extLst>
                <a:ext uri="{FF2B5EF4-FFF2-40B4-BE49-F238E27FC236}">
                  <a16:creationId xmlns:a16="http://schemas.microsoft.com/office/drawing/2014/main" id="{9CB33C75-B7FE-4F03-BED7-8F012DD85F1E}"/>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7">
              <a:extLst>
                <a:ext uri="{FF2B5EF4-FFF2-40B4-BE49-F238E27FC236}">
                  <a16:creationId xmlns:a16="http://schemas.microsoft.com/office/drawing/2014/main" id="{4B2C877F-1F8F-44BD-8B3C-F2FE47551A4D}"/>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8">
              <a:extLst>
                <a:ext uri="{FF2B5EF4-FFF2-40B4-BE49-F238E27FC236}">
                  <a16:creationId xmlns:a16="http://schemas.microsoft.com/office/drawing/2014/main" id="{31961D4B-0342-4BF2-9DC1-536A68E8F80A}"/>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69">
              <a:extLst>
                <a:ext uri="{FF2B5EF4-FFF2-40B4-BE49-F238E27FC236}">
                  <a16:creationId xmlns:a16="http://schemas.microsoft.com/office/drawing/2014/main" id="{96768771-852A-4D05-A3FE-5B6D54573548}"/>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0">
              <a:extLst>
                <a:ext uri="{FF2B5EF4-FFF2-40B4-BE49-F238E27FC236}">
                  <a16:creationId xmlns:a16="http://schemas.microsoft.com/office/drawing/2014/main" id="{1AA8314E-5031-41BB-AA83-ACC574BDD492}"/>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71">
              <a:extLst>
                <a:ext uri="{FF2B5EF4-FFF2-40B4-BE49-F238E27FC236}">
                  <a16:creationId xmlns:a16="http://schemas.microsoft.com/office/drawing/2014/main" id="{0A777B7E-D42E-4463-A4E8-7236BDE9B7CE}"/>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2" name="Рисунок 21">
            <a:extLst>
              <a:ext uri="{FF2B5EF4-FFF2-40B4-BE49-F238E27FC236}">
                <a16:creationId xmlns:a16="http://schemas.microsoft.com/office/drawing/2014/main" id="{2B3A2952-7941-4925-A393-AEE7D471B24C}"/>
              </a:ext>
            </a:extLst>
          </p:cNvPr>
          <p:cNvSpPr>
            <a:spLocks noGrp="1"/>
          </p:cNvSpPr>
          <p:nvPr>
            <p:ph type="pic" sz="quarter" idx="28"/>
          </p:nvPr>
        </p:nvSpPr>
        <p:spPr>
          <a:xfrm>
            <a:off x="-1985051"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35783338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4654843" y="1105628"/>
            <a:ext cx="4088917" cy="3519952"/>
          </a:xfrm>
        </p:spPr>
        <p:txBody>
          <a:bodyPr/>
          <a:lstStyle/>
          <a:p>
            <a:pPr lvl="0"/>
            <a:r>
              <a:rPr lang="en-US"/>
              <a:t>Edit Master text styles</a:t>
            </a:r>
          </a:p>
          <a:p>
            <a:pPr lvl="1"/>
            <a:r>
              <a:rPr lang="en-US"/>
              <a:t>Second level</a:t>
            </a:r>
          </a:p>
          <a:p>
            <a:pPr lvl="2"/>
            <a:r>
              <a:rPr lang="en-US"/>
              <a:t>Third level</a:t>
            </a:r>
          </a:p>
        </p:txBody>
      </p:sp>
      <p:grpSp>
        <p:nvGrpSpPr>
          <p:cNvPr id="8" name="Группа 30">
            <a:extLst>
              <a:ext uri="{FF2B5EF4-FFF2-40B4-BE49-F238E27FC236}">
                <a16:creationId xmlns:a16="http://schemas.microsoft.com/office/drawing/2014/main" id="{7F6BAECC-1A00-4B78-B414-408462AA59AC}"/>
              </a:ext>
            </a:extLst>
          </p:cNvPr>
          <p:cNvGrpSpPr/>
          <p:nvPr userDrawn="1"/>
        </p:nvGrpSpPr>
        <p:grpSpPr>
          <a:xfrm>
            <a:off x="793174" y="1626755"/>
            <a:ext cx="3402699" cy="2769674"/>
            <a:chOff x="8145290" y="-8926314"/>
            <a:chExt cx="13511213" cy="10998201"/>
          </a:xfrm>
          <a:effectLst>
            <a:reflection blurRad="50800" stA="50000" endPos="11000" dir="5400000" sy="-100000" algn="bl" rotWithShape="0"/>
          </a:effectLst>
        </p:grpSpPr>
        <p:sp>
          <p:nvSpPr>
            <p:cNvPr id="9" name="Freeform 45">
              <a:extLst>
                <a:ext uri="{FF2B5EF4-FFF2-40B4-BE49-F238E27FC236}">
                  <a16:creationId xmlns:a16="http://schemas.microsoft.com/office/drawing/2014/main" id="{150F289F-D787-49C1-A4ED-F7B1A4D04FD7}"/>
                </a:ext>
              </a:extLst>
            </p:cNvPr>
            <p:cNvSpPr>
              <a:spLocks/>
            </p:cNvSpPr>
            <p:nvPr/>
          </p:nvSpPr>
          <p:spPr bwMode="auto">
            <a:xfrm>
              <a:off x="8145290" y="-8926314"/>
              <a:ext cx="13511213" cy="9247188"/>
            </a:xfrm>
            <a:custGeom>
              <a:avLst/>
              <a:gdLst>
                <a:gd name="T0" fmla="*/ 2710 w 2778"/>
                <a:gd name="T1" fmla="*/ 1901 h 1901"/>
                <a:gd name="T2" fmla="*/ 67 w 2778"/>
                <a:gd name="T3" fmla="*/ 1901 h 1901"/>
                <a:gd name="T4" fmla="*/ 0 w 2778"/>
                <a:gd name="T5" fmla="*/ 1833 h 1901"/>
                <a:gd name="T6" fmla="*/ 0 w 2778"/>
                <a:gd name="T7" fmla="*/ 68 h 1901"/>
                <a:gd name="T8" fmla="*/ 67 w 2778"/>
                <a:gd name="T9" fmla="*/ 0 h 1901"/>
                <a:gd name="T10" fmla="*/ 2710 w 2778"/>
                <a:gd name="T11" fmla="*/ 0 h 1901"/>
                <a:gd name="T12" fmla="*/ 2778 w 2778"/>
                <a:gd name="T13" fmla="*/ 68 h 1901"/>
                <a:gd name="T14" fmla="*/ 2778 w 2778"/>
                <a:gd name="T15" fmla="*/ 1833 h 1901"/>
                <a:gd name="T16" fmla="*/ 2710 w 2778"/>
                <a:gd name="T17" fmla="*/ 1901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8" h="1901">
                  <a:moveTo>
                    <a:pt x="2710" y="1901"/>
                  </a:moveTo>
                  <a:cubicBezTo>
                    <a:pt x="67" y="1901"/>
                    <a:pt x="67" y="1901"/>
                    <a:pt x="67" y="1901"/>
                  </a:cubicBezTo>
                  <a:cubicBezTo>
                    <a:pt x="30" y="1901"/>
                    <a:pt x="0" y="1871"/>
                    <a:pt x="0" y="1833"/>
                  </a:cubicBezTo>
                  <a:cubicBezTo>
                    <a:pt x="0" y="68"/>
                    <a:pt x="0" y="68"/>
                    <a:pt x="0" y="68"/>
                  </a:cubicBezTo>
                  <a:cubicBezTo>
                    <a:pt x="0" y="30"/>
                    <a:pt x="30" y="0"/>
                    <a:pt x="67" y="0"/>
                  </a:cubicBezTo>
                  <a:cubicBezTo>
                    <a:pt x="2710" y="0"/>
                    <a:pt x="2710" y="0"/>
                    <a:pt x="2710" y="0"/>
                  </a:cubicBezTo>
                  <a:cubicBezTo>
                    <a:pt x="2747" y="0"/>
                    <a:pt x="2778" y="30"/>
                    <a:pt x="2778" y="68"/>
                  </a:cubicBezTo>
                  <a:cubicBezTo>
                    <a:pt x="2778" y="1833"/>
                    <a:pt x="2778" y="1833"/>
                    <a:pt x="2778" y="1833"/>
                  </a:cubicBezTo>
                  <a:cubicBezTo>
                    <a:pt x="2778" y="1871"/>
                    <a:pt x="2747" y="1901"/>
                    <a:pt x="2710" y="190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46">
              <a:extLst>
                <a:ext uri="{FF2B5EF4-FFF2-40B4-BE49-F238E27FC236}">
                  <a16:creationId xmlns:a16="http://schemas.microsoft.com/office/drawing/2014/main" id="{BB23FF1A-0F2A-44FA-B4B3-A863A9AB8A4C}"/>
                </a:ext>
              </a:extLst>
            </p:cNvPr>
            <p:cNvSpPr>
              <a:spLocks/>
            </p:cNvSpPr>
            <p:nvPr/>
          </p:nvSpPr>
          <p:spPr bwMode="auto">
            <a:xfrm>
              <a:off x="8159577" y="-8907264"/>
              <a:ext cx="13477875" cy="8012113"/>
            </a:xfrm>
            <a:custGeom>
              <a:avLst/>
              <a:gdLst>
                <a:gd name="T0" fmla="*/ 2707 w 2771"/>
                <a:gd name="T1" fmla="*/ 0 h 1647"/>
                <a:gd name="T2" fmla="*/ 64 w 2771"/>
                <a:gd name="T3" fmla="*/ 0 h 1647"/>
                <a:gd name="T4" fmla="*/ 0 w 2771"/>
                <a:gd name="T5" fmla="*/ 64 h 1647"/>
                <a:gd name="T6" fmla="*/ 0 w 2771"/>
                <a:gd name="T7" fmla="*/ 1647 h 1647"/>
                <a:gd name="T8" fmla="*/ 2771 w 2771"/>
                <a:gd name="T9" fmla="*/ 1647 h 1647"/>
                <a:gd name="T10" fmla="*/ 2771 w 2771"/>
                <a:gd name="T11" fmla="*/ 64 h 1647"/>
                <a:gd name="T12" fmla="*/ 2707 w 2771"/>
                <a:gd name="T13" fmla="*/ 0 h 1647"/>
              </a:gdLst>
              <a:ahLst/>
              <a:cxnLst>
                <a:cxn ang="0">
                  <a:pos x="T0" y="T1"/>
                </a:cxn>
                <a:cxn ang="0">
                  <a:pos x="T2" y="T3"/>
                </a:cxn>
                <a:cxn ang="0">
                  <a:pos x="T4" y="T5"/>
                </a:cxn>
                <a:cxn ang="0">
                  <a:pos x="T6" y="T7"/>
                </a:cxn>
                <a:cxn ang="0">
                  <a:pos x="T8" y="T9"/>
                </a:cxn>
                <a:cxn ang="0">
                  <a:pos x="T10" y="T11"/>
                </a:cxn>
                <a:cxn ang="0">
                  <a:pos x="T12" y="T13"/>
                </a:cxn>
              </a:cxnLst>
              <a:rect l="0" t="0" r="r" b="b"/>
              <a:pathLst>
                <a:path w="2771" h="1647">
                  <a:moveTo>
                    <a:pt x="2707" y="0"/>
                  </a:moveTo>
                  <a:cubicBezTo>
                    <a:pt x="64" y="0"/>
                    <a:pt x="64" y="0"/>
                    <a:pt x="64" y="0"/>
                  </a:cubicBezTo>
                  <a:cubicBezTo>
                    <a:pt x="29" y="0"/>
                    <a:pt x="0" y="28"/>
                    <a:pt x="0" y="64"/>
                  </a:cubicBezTo>
                  <a:cubicBezTo>
                    <a:pt x="0" y="1647"/>
                    <a:pt x="0" y="1647"/>
                    <a:pt x="0" y="1647"/>
                  </a:cubicBezTo>
                  <a:cubicBezTo>
                    <a:pt x="2771" y="1647"/>
                    <a:pt x="2771" y="1647"/>
                    <a:pt x="2771" y="1647"/>
                  </a:cubicBezTo>
                  <a:cubicBezTo>
                    <a:pt x="2771" y="64"/>
                    <a:pt x="2771" y="64"/>
                    <a:pt x="2771" y="64"/>
                  </a:cubicBezTo>
                  <a:cubicBezTo>
                    <a:pt x="2771" y="28"/>
                    <a:pt x="2743" y="0"/>
                    <a:pt x="2707" y="0"/>
                  </a:cubicBezTo>
                  <a:close/>
                </a:path>
              </a:pathLst>
            </a:custGeom>
            <a:solidFill>
              <a:schemeClr val="tx1">
                <a:lumMod val="85000"/>
                <a:lumOff val="15000"/>
                <a:alpha val="1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48">
              <a:extLst>
                <a:ext uri="{FF2B5EF4-FFF2-40B4-BE49-F238E27FC236}">
                  <a16:creationId xmlns:a16="http://schemas.microsoft.com/office/drawing/2014/main" id="{13E8C1BB-D4DA-4DFA-9E93-E48EFB699F14}"/>
                </a:ext>
              </a:extLst>
            </p:cNvPr>
            <p:cNvSpPr>
              <a:spLocks/>
            </p:cNvSpPr>
            <p:nvPr/>
          </p:nvSpPr>
          <p:spPr bwMode="auto">
            <a:xfrm>
              <a:off x="14671502" y="-506214"/>
              <a:ext cx="457200" cy="407988"/>
            </a:xfrm>
            <a:custGeom>
              <a:avLst/>
              <a:gdLst>
                <a:gd name="T0" fmla="*/ 1 w 94"/>
                <a:gd name="T1" fmla="*/ 49 h 84"/>
                <a:gd name="T2" fmla="*/ 48 w 94"/>
                <a:gd name="T3" fmla="*/ 3 h 84"/>
                <a:gd name="T4" fmla="*/ 94 w 94"/>
                <a:gd name="T5" fmla="*/ 48 h 84"/>
                <a:gd name="T6" fmla="*/ 94 w 94"/>
                <a:gd name="T7" fmla="*/ 47 h 84"/>
                <a:gd name="T8" fmla="*/ 47 w 94"/>
                <a:gd name="T9" fmla="*/ 0 h 84"/>
                <a:gd name="T10" fmla="*/ 0 w 94"/>
                <a:gd name="T11" fmla="*/ 47 h 84"/>
                <a:gd name="T12" fmla="*/ 17 w 94"/>
                <a:gd name="T13" fmla="*/ 84 h 84"/>
                <a:gd name="T14" fmla="*/ 1 w 94"/>
                <a:gd name="T15" fmla="*/ 49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84">
                  <a:moveTo>
                    <a:pt x="1" y="49"/>
                  </a:moveTo>
                  <a:cubicBezTo>
                    <a:pt x="1" y="23"/>
                    <a:pt x="22" y="3"/>
                    <a:pt x="48" y="3"/>
                  </a:cubicBezTo>
                  <a:cubicBezTo>
                    <a:pt x="73" y="3"/>
                    <a:pt x="93" y="23"/>
                    <a:pt x="94" y="48"/>
                  </a:cubicBezTo>
                  <a:cubicBezTo>
                    <a:pt x="94" y="48"/>
                    <a:pt x="94" y="47"/>
                    <a:pt x="94" y="47"/>
                  </a:cubicBezTo>
                  <a:cubicBezTo>
                    <a:pt x="94" y="21"/>
                    <a:pt x="73" y="0"/>
                    <a:pt x="47" y="0"/>
                  </a:cubicBezTo>
                  <a:cubicBezTo>
                    <a:pt x="21" y="0"/>
                    <a:pt x="0" y="21"/>
                    <a:pt x="0" y="47"/>
                  </a:cubicBezTo>
                  <a:cubicBezTo>
                    <a:pt x="0" y="62"/>
                    <a:pt x="7" y="75"/>
                    <a:pt x="17" y="84"/>
                  </a:cubicBezTo>
                  <a:cubicBezTo>
                    <a:pt x="8" y="75"/>
                    <a:pt x="1" y="63"/>
                    <a:pt x="1" y="49"/>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49">
              <a:extLst>
                <a:ext uri="{FF2B5EF4-FFF2-40B4-BE49-F238E27FC236}">
                  <a16:creationId xmlns:a16="http://schemas.microsoft.com/office/drawing/2014/main" id="{7A3C503B-CE82-4276-A1AE-412DE2807A87}"/>
                </a:ext>
              </a:extLst>
            </p:cNvPr>
            <p:cNvSpPr>
              <a:spLocks/>
            </p:cNvSpPr>
            <p:nvPr/>
          </p:nvSpPr>
          <p:spPr bwMode="auto">
            <a:xfrm>
              <a:off x="14685790" y="-428426"/>
              <a:ext cx="438150" cy="384175"/>
            </a:xfrm>
            <a:custGeom>
              <a:avLst/>
              <a:gdLst>
                <a:gd name="T0" fmla="*/ 88 w 90"/>
                <a:gd name="T1" fmla="*/ 33 h 79"/>
                <a:gd name="T2" fmla="*/ 44 w 90"/>
                <a:gd name="T3" fmla="*/ 77 h 79"/>
                <a:gd name="T4" fmla="*/ 0 w 90"/>
                <a:gd name="T5" fmla="*/ 34 h 79"/>
                <a:gd name="T6" fmla="*/ 0 w 90"/>
                <a:gd name="T7" fmla="*/ 35 h 79"/>
                <a:gd name="T8" fmla="*/ 45 w 90"/>
                <a:gd name="T9" fmla="*/ 79 h 79"/>
                <a:gd name="T10" fmla="*/ 90 w 90"/>
                <a:gd name="T11" fmla="*/ 35 h 79"/>
                <a:gd name="T12" fmla="*/ 73 w 90"/>
                <a:gd name="T13" fmla="*/ 0 h 79"/>
                <a:gd name="T14" fmla="*/ 88 w 90"/>
                <a:gd name="T15" fmla="*/ 33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79">
                  <a:moveTo>
                    <a:pt x="88" y="33"/>
                  </a:moveTo>
                  <a:cubicBezTo>
                    <a:pt x="88" y="57"/>
                    <a:pt x="69" y="77"/>
                    <a:pt x="44" y="77"/>
                  </a:cubicBezTo>
                  <a:cubicBezTo>
                    <a:pt x="20" y="77"/>
                    <a:pt x="1" y="58"/>
                    <a:pt x="0" y="34"/>
                  </a:cubicBezTo>
                  <a:cubicBezTo>
                    <a:pt x="0" y="34"/>
                    <a:pt x="0" y="34"/>
                    <a:pt x="0" y="35"/>
                  </a:cubicBezTo>
                  <a:cubicBezTo>
                    <a:pt x="0" y="59"/>
                    <a:pt x="21" y="79"/>
                    <a:pt x="45" y="79"/>
                  </a:cubicBezTo>
                  <a:cubicBezTo>
                    <a:pt x="70" y="79"/>
                    <a:pt x="90" y="59"/>
                    <a:pt x="90" y="35"/>
                  </a:cubicBezTo>
                  <a:cubicBezTo>
                    <a:pt x="90" y="21"/>
                    <a:pt x="84" y="8"/>
                    <a:pt x="73" y="0"/>
                  </a:cubicBezTo>
                  <a:cubicBezTo>
                    <a:pt x="83" y="8"/>
                    <a:pt x="88" y="20"/>
                    <a:pt x="88" y="33"/>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Oval 50">
              <a:extLst>
                <a:ext uri="{FF2B5EF4-FFF2-40B4-BE49-F238E27FC236}">
                  <a16:creationId xmlns:a16="http://schemas.microsoft.com/office/drawing/2014/main" id="{CBF74C97-4C42-4464-A7C9-41F7CFBDDD60}"/>
                </a:ext>
              </a:extLst>
            </p:cNvPr>
            <p:cNvSpPr>
              <a:spLocks noChangeArrowheads="1"/>
            </p:cNvSpPr>
            <p:nvPr/>
          </p:nvSpPr>
          <p:spPr bwMode="auto">
            <a:xfrm>
              <a:off x="14685790" y="-491926"/>
              <a:ext cx="433388" cy="433388"/>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51">
              <a:extLst>
                <a:ext uri="{FF2B5EF4-FFF2-40B4-BE49-F238E27FC236}">
                  <a16:creationId xmlns:a16="http://schemas.microsoft.com/office/drawing/2014/main" id="{165B6520-AC65-48E4-A429-59E5DA2CBDFB}"/>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52">
              <a:extLst>
                <a:ext uri="{FF2B5EF4-FFF2-40B4-BE49-F238E27FC236}">
                  <a16:creationId xmlns:a16="http://schemas.microsoft.com/office/drawing/2014/main" id="{DD4D9254-DE7B-4598-A4EC-4B02E0F6773F}"/>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53">
              <a:extLst>
                <a:ext uri="{FF2B5EF4-FFF2-40B4-BE49-F238E27FC236}">
                  <a16:creationId xmlns:a16="http://schemas.microsoft.com/office/drawing/2014/main" id="{E510DA72-F1DB-463C-9C19-3C0CB539EE91}"/>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54">
              <a:extLst>
                <a:ext uri="{FF2B5EF4-FFF2-40B4-BE49-F238E27FC236}">
                  <a16:creationId xmlns:a16="http://schemas.microsoft.com/office/drawing/2014/main" id="{22467819-EE7C-48F9-9DC1-1D86457B397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55">
              <a:extLst>
                <a:ext uri="{FF2B5EF4-FFF2-40B4-BE49-F238E27FC236}">
                  <a16:creationId xmlns:a16="http://schemas.microsoft.com/office/drawing/2014/main" id="{4B74A405-CE52-4216-A257-C3943FD79CB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56">
              <a:extLst>
                <a:ext uri="{FF2B5EF4-FFF2-40B4-BE49-F238E27FC236}">
                  <a16:creationId xmlns:a16="http://schemas.microsoft.com/office/drawing/2014/main" id="{FC998430-47C9-4B81-AB12-88C7CE47CCB9}"/>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Freeform 57">
              <a:extLst>
                <a:ext uri="{FF2B5EF4-FFF2-40B4-BE49-F238E27FC236}">
                  <a16:creationId xmlns:a16="http://schemas.microsoft.com/office/drawing/2014/main" id="{1C336D6E-5F75-4A87-9BB2-9FCBC7F61055}"/>
                </a:ext>
              </a:extLst>
            </p:cNvPr>
            <p:cNvSpPr>
              <a:spLocks/>
            </p:cNvSpPr>
            <p:nvPr/>
          </p:nvSpPr>
          <p:spPr bwMode="auto">
            <a:xfrm>
              <a:off x="12847465" y="1978224"/>
              <a:ext cx="4105275" cy="93663"/>
            </a:xfrm>
            <a:custGeom>
              <a:avLst/>
              <a:gdLst>
                <a:gd name="T0" fmla="*/ 816 w 844"/>
                <a:gd name="T1" fmla="*/ 7 h 19"/>
                <a:gd name="T2" fmla="*/ 605 w 844"/>
                <a:gd name="T3" fmla="*/ 7 h 19"/>
                <a:gd name="T4" fmla="*/ 359 w 844"/>
                <a:gd name="T5" fmla="*/ 7 h 19"/>
                <a:gd name="T6" fmla="*/ 340 w 844"/>
                <a:gd name="T7" fmla="*/ 7 h 19"/>
                <a:gd name="T8" fmla="*/ 238 w 844"/>
                <a:gd name="T9" fmla="*/ 7 h 19"/>
                <a:gd name="T10" fmla="*/ 28 w 844"/>
                <a:gd name="T11" fmla="*/ 7 h 19"/>
                <a:gd name="T12" fmla="*/ 0 w 844"/>
                <a:gd name="T13" fmla="*/ 0 h 19"/>
                <a:gd name="T14" fmla="*/ 0 w 844"/>
                <a:gd name="T15" fmla="*/ 1 h 19"/>
                <a:gd name="T16" fmla="*/ 0 w 844"/>
                <a:gd name="T17" fmla="*/ 12 h 19"/>
                <a:gd name="T18" fmla="*/ 28 w 844"/>
                <a:gd name="T19" fmla="*/ 19 h 19"/>
                <a:gd name="T20" fmla="*/ 238 w 844"/>
                <a:gd name="T21" fmla="*/ 19 h 19"/>
                <a:gd name="T22" fmla="*/ 340 w 844"/>
                <a:gd name="T23" fmla="*/ 19 h 19"/>
                <a:gd name="T24" fmla="*/ 359 w 844"/>
                <a:gd name="T25" fmla="*/ 19 h 19"/>
                <a:gd name="T26" fmla="*/ 605 w 844"/>
                <a:gd name="T27" fmla="*/ 19 h 19"/>
                <a:gd name="T28" fmla="*/ 816 w 844"/>
                <a:gd name="T29" fmla="*/ 19 h 19"/>
                <a:gd name="T30" fmla="*/ 844 w 844"/>
                <a:gd name="T31" fmla="*/ 12 h 19"/>
                <a:gd name="T32" fmla="*/ 844 w 844"/>
                <a:gd name="T33" fmla="*/ 1 h 19"/>
                <a:gd name="T34" fmla="*/ 844 w 844"/>
                <a:gd name="T35" fmla="*/ 0 h 19"/>
                <a:gd name="T36" fmla="*/ 816 w 844"/>
                <a:gd name="T3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4" h="19">
                  <a:moveTo>
                    <a:pt x="816" y="7"/>
                  </a:moveTo>
                  <a:cubicBezTo>
                    <a:pt x="793" y="7"/>
                    <a:pt x="605" y="7"/>
                    <a:pt x="605" y="7"/>
                  </a:cubicBezTo>
                  <a:cubicBezTo>
                    <a:pt x="359" y="7"/>
                    <a:pt x="359" y="7"/>
                    <a:pt x="359" y="7"/>
                  </a:cubicBezTo>
                  <a:cubicBezTo>
                    <a:pt x="340" y="7"/>
                    <a:pt x="340" y="7"/>
                    <a:pt x="340" y="7"/>
                  </a:cubicBezTo>
                  <a:cubicBezTo>
                    <a:pt x="238" y="7"/>
                    <a:pt x="238" y="7"/>
                    <a:pt x="238" y="7"/>
                  </a:cubicBezTo>
                  <a:cubicBezTo>
                    <a:pt x="238" y="7"/>
                    <a:pt x="51" y="7"/>
                    <a:pt x="28" y="7"/>
                  </a:cubicBezTo>
                  <a:cubicBezTo>
                    <a:pt x="6" y="7"/>
                    <a:pt x="1" y="1"/>
                    <a:pt x="0" y="0"/>
                  </a:cubicBezTo>
                  <a:cubicBezTo>
                    <a:pt x="0" y="0"/>
                    <a:pt x="0" y="0"/>
                    <a:pt x="0" y="1"/>
                  </a:cubicBezTo>
                  <a:cubicBezTo>
                    <a:pt x="0" y="9"/>
                    <a:pt x="0" y="11"/>
                    <a:pt x="0" y="12"/>
                  </a:cubicBezTo>
                  <a:cubicBezTo>
                    <a:pt x="0" y="12"/>
                    <a:pt x="4" y="19"/>
                    <a:pt x="28" y="19"/>
                  </a:cubicBezTo>
                  <a:cubicBezTo>
                    <a:pt x="51" y="19"/>
                    <a:pt x="238" y="19"/>
                    <a:pt x="238" y="19"/>
                  </a:cubicBezTo>
                  <a:cubicBezTo>
                    <a:pt x="340" y="19"/>
                    <a:pt x="340" y="19"/>
                    <a:pt x="340" y="19"/>
                  </a:cubicBezTo>
                  <a:cubicBezTo>
                    <a:pt x="359" y="19"/>
                    <a:pt x="359" y="19"/>
                    <a:pt x="359" y="19"/>
                  </a:cubicBezTo>
                  <a:cubicBezTo>
                    <a:pt x="605" y="19"/>
                    <a:pt x="605" y="19"/>
                    <a:pt x="605" y="19"/>
                  </a:cubicBezTo>
                  <a:cubicBezTo>
                    <a:pt x="605" y="19"/>
                    <a:pt x="793" y="19"/>
                    <a:pt x="816" y="19"/>
                  </a:cubicBezTo>
                  <a:cubicBezTo>
                    <a:pt x="840" y="19"/>
                    <a:pt x="844" y="12"/>
                    <a:pt x="844" y="12"/>
                  </a:cubicBezTo>
                  <a:cubicBezTo>
                    <a:pt x="844" y="11"/>
                    <a:pt x="844" y="9"/>
                    <a:pt x="844" y="1"/>
                  </a:cubicBezTo>
                  <a:cubicBezTo>
                    <a:pt x="844" y="0"/>
                    <a:pt x="844" y="0"/>
                    <a:pt x="844" y="0"/>
                  </a:cubicBezTo>
                  <a:cubicBezTo>
                    <a:pt x="843" y="1"/>
                    <a:pt x="837" y="7"/>
                    <a:pt x="816" y="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Freeform 58">
              <a:extLst>
                <a:ext uri="{FF2B5EF4-FFF2-40B4-BE49-F238E27FC236}">
                  <a16:creationId xmlns:a16="http://schemas.microsoft.com/office/drawing/2014/main" id="{EEBB2FF9-7024-4DAF-BDBB-1C488CB49A9F}"/>
                </a:ext>
              </a:extLst>
            </p:cNvPr>
            <p:cNvSpPr>
              <a:spLocks/>
            </p:cNvSpPr>
            <p:nvPr/>
          </p:nvSpPr>
          <p:spPr bwMode="auto">
            <a:xfrm>
              <a:off x="13285615" y="320874"/>
              <a:ext cx="2957513" cy="1366838"/>
            </a:xfrm>
            <a:custGeom>
              <a:avLst/>
              <a:gdLst>
                <a:gd name="T0" fmla="*/ 249 w 608"/>
                <a:gd name="T1" fmla="*/ 281 h 281"/>
                <a:gd name="T2" fmla="*/ 608 w 608"/>
                <a:gd name="T3" fmla="*/ 19 h 281"/>
                <a:gd name="T4" fmla="*/ 606 w 608"/>
                <a:gd name="T5" fmla="*/ 0 h 281"/>
                <a:gd name="T6" fmla="*/ 269 w 608"/>
                <a:gd name="T7" fmla="*/ 0 h 281"/>
                <a:gd name="T8" fmla="*/ 250 w 608"/>
                <a:gd name="T9" fmla="*/ 0 h 281"/>
                <a:gd name="T10" fmla="*/ 57 w 608"/>
                <a:gd name="T11" fmla="*/ 0 h 281"/>
                <a:gd name="T12" fmla="*/ 20 w 608"/>
                <a:gd name="T13" fmla="*/ 261 h 281"/>
                <a:gd name="T14" fmla="*/ 0 w 608"/>
                <a:gd name="T15" fmla="*/ 281 h 281"/>
                <a:gd name="T16" fmla="*/ 249 w 608"/>
                <a:gd name="T1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281">
                  <a:moveTo>
                    <a:pt x="249" y="281"/>
                  </a:moveTo>
                  <a:cubicBezTo>
                    <a:pt x="608" y="19"/>
                    <a:pt x="608" y="19"/>
                    <a:pt x="608" y="19"/>
                  </a:cubicBezTo>
                  <a:cubicBezTo>
                    <a:pt x="607" y="7"/>
                    <a:pt x="606" y="0"/>
                    <a:pt x="606" y="0"/>
                  </a:cubicBezTo>
                  <a:cubicBezTo>
                    <a:pt x="269" y="0"/>
                    <a:pt x="269" y="0"/>
                    <a:pt x="269" y="0"/>
                  </a:cubicBezTo>
                  <a:cubicBezTo>
                    <a:pt x="250" y="0"/>
                    <a:pt x="250" y="0"/>
                    <a:pt x="250" y="0"/>
                  </a:cubicBezTo>
                  <a:cubicBezTo>
                    <a:pt x="57" y="0"/>
                    <a:pt x="57" y="0"/>
                    <a:pt x="57" y="0"/>
                  </a:cubicBezTo>
                  <a:cubicBezTo>
                    <a:pt x="57" y="0"/>
                    <a:pt x="43" y="229"/>
                    <a:pt x="20" y="261"/>
                  </a:cubicBezTo>
                  <a:cubicBezTo>
                    <a:pt x="16" y="268"/>
                    <a:pt x="9" y="275"/>
                    <a:pt x="0" y="281"/>
                  </a:cubicBezTo>
                  <a:lnTo>
                    <a:pt x="249" y="281"/>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59">
              <a:extLst>
                <a:ext uri="{FF2B5EF4-FFF2-40B4-BE49-F238E27FC236}">
                  <a16:creationId xmlns:a16="http://schemas.microsoft.com/office/drawing/2014/main" id="{7E59AF29-8362-480B-91C0-B846F282529E}"/>
                </a:ext>
              </a:extLst>
            </p:cNvPr>
            <p:cNvSpPr>
              <a:spLocks/>
            </p:cNvSpPr>
            <p:nvPr/>
          </p:nvSpPr>
          <p:spPr bwMode="auto">
            <a:xfrm>
              <a:off x="13558665" y="320874"/>
              <a:ext cx="2679700" cy="52388"/>
            </a:xfrm>
            <a:custGeom>
              <a:avLst/>
              <a:gdLst>
                <a:gd name="T0" fmla="*/ 1 w 551"/>
                <a:gd name="T1" fmla="*/ 0 h 11"/>
                <a:gd name="T2" fmla="*/ 0 w 551"/>
                <a:gd name="T3" fmla="*/ 11 h 11"/>
                <a:gd name="T4" fmla="*/ 551 w 551"/>
                <a:gd name="T5" fmla="*/ 11 h 11"/>
                <a:gd name="T6" fmla="*/ 550 w 551"/>
                <a:gd name="T7" fmla="*/ 0 h 11"/>
                <a:gd name="T8" fmla="*/ 213 w 551"/>
                <a:gd name="T9" fmla="*/ 0 h 11"/>
                <a:gd name="T10" fmla="*/ 194 w 551"/>
                <a:gd name="T11" fmla="*/ 0 h 11"/>
                <a:gd name="T12" fmla="*/ 1 w 55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551" h="11">
                  <a:moveTo>
                    <a:pt x="1" y="0"/>
                  </a:moveTo>
                  <a:cubicBezTo>
                    <a:pt x="1" y="0"/>
                    <a:pt x="1" y="4"/>
                    <a:pt x="0" y="11"/>
                  </a:cubicBezTo>
                  <a:cubicBezTo>
                    <a:pt x="551" y="11"/>
                    <a:pt x="551" y="11"/>
                    <a:pt x="551" y="11"/>
                  </a:cubicBezTo>
                  <a:cubicBezTo>
                    <a:pt x="551" y="4"/>
                    <a:pt x="550" y="0"/>
                    <a:pt x="550" y="0"/>
                  </a:cubicBezTo>
                  <a:cubicBezTo>
                    <a:pt x="213" y="0"/>
                    <a:pt x="213" y="0"/>
                    <a:pt x="213" y="0"/>
                  </a:cubicBezTo>
                  <a:cubicBezTo>
                    <a:pt x="194" y="0"/>
                    <a:pt x="194" y="0"/>
                    <a:pt x="194" y="0"/>
                  </a:cubicBezTo>
                  <a:lnTo>
                    <a:pt x="1" y="0"/>
                  </a:ln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3" name="Рисунок 21">
            <a:extLst>
              <a:ext uri="{FF2B5EF4-FFF2-40B4-BE49-F238E27FC236}">
                <a16:creationId xmlns:a16="http://schemas.microsoft.com/office/drawing/2014/main" id="{318F4644-EBC0-41BA-AB91-A54534EFC299}"/>
              </a:ext>
            </a:extLst>
          </p:cNvPr>
          <p:cNvSpPr>
            <a:spLocks noGrp="1"/>
          </p:cNvSpPr>
          <p:nvPr>
            <p:ph type="pic" sz="quarter" idx="28"/>
          </p:nvPr>
        </p:nvSpPr>
        <p:spPr>
          <a:xfrm>
            <a:off x="922163" y="1737792"/>
            <a:ext cx="3144720" cy="178384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3939629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7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Picture Placeholder 2">
            <a:extLst>
              <a:ext uri="{FF2B5EF4-FFF2-40B4-BE49-F238E27FC236}">
                <a16:creationId xmlns:a16="http://schemas.microsoft.com/office/drawing/2014/main" id="{2D28637B-5A38-4501-9387-E0297FFC1CCE}"/>
              </a:ext>
            </a:extLst>
          </p:cNvPr>
          <p:cNvSpPr>
            <a:spLocks noGrp="1"/>
          </p:cNvSpPr>
          <p:nvPr>
            <p:ph type="pic" sz="quarter" idx="24"/>
          </p:nvPr>
        </p:nvSpPr>
        <p:spPr>
          <a:xfrm>
            <a:off x="384308" y="3199088"/>
            <a:ext cx="1523612" cy="86211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9" name="Picture Placeholder 2">
            <a:extLst>
              <a:ext uri="{FF2B5EF4-FFF2-40B4-BE49-F238E27FC236}">
                <a16:creationId xmlns:a16="http://schemas.microsoft.com/office/drawing/2014/main" id="{7591FD2A-EE93-4977-91DC-171EFCD1A24E}"/>
              </a:ext>
            </a:extLst>
          </p:cNvPr>
          <p:cNvSpPr>
            <a:spLocks noGrp="1"/>
          </p:cNvSpPr>
          <p:nvPr>
            <p:ph type="pic" sz="quarter" idx="33"/>
          </p:nvPr>
        </p:nvSpPr>
        <p:spPr>
          <a:xfrm>
            <a:off x="2085051" y="2797159"/>
            <a:ext cx="1523612" cy="126404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0" name="Picture Placeholder 2">
            <a:extLst>
              <a:ext uri="{FF2B5EF4-FFF2-40B4-BE49-F238E27FC236}">
                <a16:creationId xmlns:a16="http://schemas.microsoft.com/office/drawing/2014/main" id="{A54AA7AE-E07D-4750-95BD-608129AF38E7}"/>
              </a:ext>
            </a:extLst>
          </p:cNvPr>
          <p:cNvSpPr>
            <a:spLocks noGrp="1"/>
          </p:cNvSpPr>
          <p:nvPr>
            <p:ph type="pic" sz="quarter" idx="34"/>
          </p:nvPr>
        </p:nvSpPr>
        <p:spPr>
          <a:xfrm>
            <a:off x="3778057" y="2469767"/>
            <a:ext cx="1523612" cy="1591442"/>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1" name="Picture Placeholder 2">
            <a:extLst>
              <a:ext uri="{FF2B5EF4-FFF2-40B4-BE49-F238E27FC236}">
                <a16:creationId xmlns:a16="http://schemas.microsoft.com/office/drawing/2014/main" id="{AC5EC4D0-4DBD-41EF-98DF-2E27E3222630}"/>
              </a:ext>
            </a:extLst>
          </p:cNvPr>
          <p:cNvSpPr>
            <a:spLocks noGrp="1"/>
          </p:cNvSpPr>
          <p:nvPr>
            <p:ph type="pic" sz="quarter" idx="35"/>
          </p:nvPr>
        </p:nvSpPr>
        <p:spPr>
          <a:xfrm>
            <a:off x="5500112" y="2051222"/>
            <a:ext cx="1523612" cy="2009987"/>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2" name="Picture Placeholder 2">
            <a:extLst>
              <a:ext uri="{FF2B5EF4-FFF2-40B4-BE49-F238E27FC236}">
                <a16:creationId xmlns:a16="http://schemas.microsoft.com/office/drawing/2014/main" id="{5E734C43-3F36-4A32-A658-287DFE957E05}"/>
              </a:ext>
            </a:extLst>
          </p:cNvPr>
          <p:cNvSpPr>
            <a:spLocks noGrp="1"/>
          </p:cNvSpPr>
          <p:nvPr>
            <p:ph type="pic" sz="quarter" idx="36"/>
          </p:nvPr>
        </p:nvSpPr>
        <p:spPr>
          <a:xfrm>
            <a:off x="7229940" y="1725487"/>
            <a:ext cx="1523612" cy="233168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Tree>
    <p:extLst>
      <p:ext uri="{BB962C8B-B14F-4D97-AF65-F5344CB8AC3E}">
        <p14:creationId xmlns:p14="http://schemas.microsoft.com/office/powerpoint/2010/main" val="19473543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40690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bg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3427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rk 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832756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Title with subtitle and content Layout">
    <p:bg>
      <p:bgPr>
        <a:solidFill>
          <a:schemeClr val="tx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a:xfrm>
            <a:off x="8288339" y="4877568"/>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165416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Two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Content Placeholder 7"/>
          <p:cNvSpPr>
            <a:spLocks noGrp="1"/>
          </p:cNvSpPr>
          <p:nvPr>
            <p:ph sz="quarter" idx="13"/>
          </p:nvPr>
        </p:nvSpPr>
        <p:spPr>
          <a:xfrm>
            <a:off x="388313" y="1235868"/>
            <a:ext cx="4097192"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235868"/>
            <a:ext cx="4096800"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3058619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ark Two Content with sub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371600"/>
            <a:ext cx="4096800"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Tree>
    <p:extLst>
      <p:ext uri="{BB962C8B-B14F-4D97-AF65-F5344CB8AC3E}">
        <p14:creationId xmlns:p14="http://schemas.microsoft.com/office/powerpoint/2010/main" val="2638320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9547659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ighlighted quote green">
    <p:bg>
      <p:bgPr>
        <a:solidFill>
          <a:schemeClr val="tx2"/>
        </a:solidFill>
        <a:effectLst/>
      </p:bgPr>
    </p:bg>
    <p:spTree>
      <p:nvGrpSpPr>
        <p:cNvPr id="1" name=""/>
        <p:cNvGrpSpPr/>
        <p:nvPr/>
      </p:nvGrpSpPr>
      <p:grpSpPr>
        <a:xfrm>
          <a:off x="0" y="0"/>
          <a:ext cx="0" cy="0"/>
          <a:chOff x="0" y="0"/>
          <a:chExt cx="0" cy="0"/>
        </a:xfrm>
      </p:grpSpPr>
      <p:sp>
        <p:nvSpPr>
          <p:cNvPr id="4" name="Slide Number Placeholder 3"/>
          <p:cNvSpPr>
            <a:spLocks noGrp="1"/>
          </p:cNvSpPr>
          <p:nvPr userDrawn="1">
            <p:ph type="sldNum" sz="quarter" idx="11"/>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6" name="Content Placeholder 5">
            <a:extLst>
              <a:ext uri="{FF2B5EF4-FFF2-40B4-BE49-F238E27FC236}">
                <a16:creationId xmlns:a16="http://schemas.microsoft.com/office/drawing/2014/main" id="{583C30B9-6910-43B5-84A5-8C49D325BD64}"/>
              </a:ext>
            </a:extLst>
          </p:cNvPr>
          <p:cNvSpPr>
            <a:spLocks noGrp="1"/>
          </p:cNvSpPr>
          <p:nvPr>
            <p:ph sz="quarter" idx="12" hasCustomPrompt="1"/>
          </p:nvPr>
        </p:nvSpPr>
        <p:spPr>
          <a:xfrm>
            <a:off x="573088" y="515938"/>
            <a:ext cx="8183562" cy="2749550"/>
          </a:xfrm>
        </p:spPr>
        <p:txBody>
          <a:bodyPr anchor="b" anchorCtr="0">
            <a:normAutofit/>
          </a:bodyPr>
          <a:lstStyle>
            <a:lvl1pPr marL="0" indent="0">
              <a:lnSpc>
                <a:spcPct val="82000"/>
              </a:lnSpc>
              <a:spcBef>
                <a:spcPts val="0"/>
              </a:spcBef>
              <a:buNone/>
              <a:defRPr sz="4000">
                <a:solidFill>
                  <a:schemeClr val="bg1"/>
                </a:solidFill>
                <a:latin typeface="Arial Black" panose="020B0A04020102020204" pitchFamily="34" charset="0"/>
              </a:defRPr>
            </a:lvl1pPr>
          </a:lstStyle>
          <a:p>
            <a:pPr lvl="0"/>
            <a:r>
              <a:rPr lang="en-US" dirty="0"/>
              <a:t>“BOLD QUOTE</a:t>
            </a:r>
            <a:br>
              <a:rPr lang="en-US" dirty="0"/>
            </a:br>
            <a:r>
              <a:rPr lang="en-US" dirty="0">
                <a:solidFill>
                  <a:schemeClr val="accent1"/>
                </a:solidFill>
              </a:rPr>
              <a:t>GOES HERE</a:t>
            </a:r>
            <a:r>
              <a:rPr lang="en-US" dirty="0"/>
              <a:t>.”</a:t>
            </a:r>
          </a:p>
        </p:txBody>
      </p:sp>
      <p:sp>
        <p:nvSpPr>
          <p:cNvPr id="13" name="Text Placeholder 12">
            <a:extLst>
              <a:ext uri="{FF2B5EF4-FFF2-40B4-BE49-F238E27FC236}">
                <a16:creationId xmlns:a16="http://schemas.microsoft.com/office/drawing/2014/main" id="{D6BA9489-3DF1-4921-9415-83F5A6D6BFB5}"/>
              </a:ext>
            </a:extLst>
          </p:cNvPr>
          <p:cNvSpPr>
            <a:spLocks noGrp="1"/>
          </p:cNvSpPr>
          <p:nvPr>
            <p:ph type="body" sz="quarter" idx="13" hasCustomPrompt="1"/>
          </p:nvPr>
        </p:nvSpPr>
        <p:spPr>
          <a:xfrm>
            <a:off x="573089" y="3570288"/>
            <a:ext cx="8183562" cy="942975"/>
          </a:xfrm>
        </p:spPr>
        <p:txBody>
          <a:bodyPr/>
          <a:lstStyle>
            <a:lvl1pPr marL="0" indent="0">
              <a:buNone/>
              <a:defRPr>
                <a:solidFill>
                  <a:schemeClr val="bg1"/>
                </a:solidFill>
              </a:defRPr>
            </a:lvl1pPr>
            <a:lvl2pPr marL="180975" indent="0">
              <a:buNone/>
              <a:defRPr/>
            </a:lvl2pPr>
            <a:lvl3pPr marL="361950" indent="0">
              <a:buNone/>
              <a:defRPr/>
            </a:lvl3pPr>
            <a:lvl4pPr marL="447675" indent="0">
              <a:buNone/>
              <a:defRPr/>
            </a:lvl4pPr>
            <a:lvl5pPr marL="627062" indent="0">
              <a:buNone/>
              <a:defRPr/>
            </a:lvl5pPr>
          </a:lstStyle>
          <a:p>
            <a:r>
              <a:rPr lang="en-US" dirty="0"/>
              <a:t>Name, title</a:t>
            </a:r>
          </a:p>
        </p:txBody>
      </p:sp>
    </p:spTree>
    <p:extLst>
      <p:ext uri="{BB962C8B-B14F-4D97-AF65-F5344CB8AC3E}">
        <p14:creationId xmlns:p14="http://schemas.microsoft.com/office/powerpoint/2010/main" val="16990781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ark_End">
    <p:bg>
      <p:bgPr>
        <a:solidFill>
          <a:schemeClr val="tx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bg1"/>
                </a:solidFill>
              </a:rPr>
              <a:t>©2021 FIS and/or its subsidiaries. All Rights Reserved.</a:t>
            </a:r>
            <a:r>
              <a:rPr lang="en-US" sz="800" b="0" i="0" baseline="0" dirty="0">
                <a:solidFill>
                  <a:schemeClr val="bg1"/>
                </a:solidFill>
              </a:rPr>
              <a:t> </a:t>
            </a:r>
            <a:r>
              <a:rPr lang="en-US" sz="800" b="0" i="0" dirty="0">
                <a:solidFill>
                  <a:schemeClr val="bg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15877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3631633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86E62A92-4FD1-4D77-82F6-84F8E0AF784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0"/>
            <a:ext cx="4572000" cy="5143494"/>
          </a:xfrm>
          <a:prstGeom prst="rect">
            <a:avLst/>
          </a:prstGeom>
        </p:spPr>
      </p:pic>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tx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5551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C1B30-C7EB-6141-9579-275A5EC89B25}"/>
              </a:ext>
            </a:extLst>
          </p:cNvPr>
          <p:cNvSpPr>
            <a:spLocks noGrp="1"/>
          </p:cNvSpPr>
          <p:nvPr>
            <p:ph type="title" hasCustomPrompt="1"/>
          </p:nvPr>
        </p:nvSpPr>
        <p:spPr/>
        <p:txBody>
          <a:bodyPr/>
          <a:lstStyle/>
          <a:p>
            <a:r>
              <a:rPr lang="en-US" dirty="0"/>
              <a:t>Agenda</a:t>
            </a:r>
          </a:p>
        </p:txBody>
      </p:sp>
      <p:sp>
        <p:nvSpPr>
          <p:cNvPr id="3" name="Slide Number Placeholder 2">
            <a:extLst>
              <a:ext uri="{FF2B5EF4-FFF2-40B4-BE49-F238E27FC236}">
                <a16:creationId xmlns:a16="http://schemas.microsoft.com/office/drawing/2014/main" id="{528A9C38-5598-A749-A021-0D6822536FCF}"/>
              </a:ext>
            </a:extLst>
          </p:cNvPr>
          <p:cNvSpPr>
            <a:spLocks noGrp="1"/>
          </p:cNvSpPr>
          <p:nvPr>
            <p:ph type="sldNum" sz="quarter" idx="10"/>
          </p:nvPr>
        </p:nvSpPr>
        <p:spPr/>
        <p:txBody>
          <a:bodyPr/>
          <a:lstStyle/>
          <a:p>
            <a:fld id="{C60C2248-B95D-984B-A0F4-42B9A4652AA7}" type="slidenum">
              <a:rPr lang="en-US" smtClean="0"/>
              <a:pPr/>
              <a:t>‹#›</a:t>
            </a:fld>
            <a:endParaRPr lang="en-US" dirty="0"/>
          </a:p>
        </p:txBody>
      </p:sp>
      <p:sp>
        <p:nvSpPr>
          <p:cNvPr id="5" name="Text Placeholder 3">
            <a:extLst>
              <a:ext uri="{FF2B5EF4-FFF2-40B4-BE49-F238E27FC236}">
                <a16:creationId xmlns:a16="http://schemas.microsoft.com/office/drawing/2014/main" id="{7356202B-2E9D-734C-AB23-24EB417B9D42}"/>
              </a:ext>
            </a:extLst>
          </p:cNvPr>
          <p:cNvSpPr>
            <a:spLocks noGrp="1"/>
          </p:cNvSpPr>
          <p:nvPr>
            <p:ph type="body" sz="quarter" idx="11" hasCustomPrompt="1"/>
          </p:nvPr>
        </p:nvSpPr>
        <p:spPr>
          <a:xfrm>
            <a:off x="382587" y="914556"/>
            <a:ext cx="8361170" cy="341816"/>
          </a:xfrm>
        </p:spPr>
        <p:txBody>
          <a:bodyPr/>
          <a:lstStyle>
            <a:lvl1pPr>
              <a:buNone/>
              <a:defRPr>
                <a:solidFill>
                  <a:schemeClr val="accent1"/>
                </a:solidFill>
              </a:defRPr>
            </a:lvl1pPr>
          </a:lstStyle>
          <a:p>
            <a:pPr lvl="0"/>
            <a:r>
              <a:rPr lang="en-US" dirty="0"/>
              <a:t>Event name</a:t>
            </a:r>
          </a:p>
        </p:txBody>
      </p:sp>
      <p:sp>
        <p:nvSpPr>
          <p:cNvPr id="6" name="Content Placeholder 7">
            <a:extLst>
              <a:ext uri="{FF2B5EF4-FFF2-40B4-BE49-F238E27FC236}">
                <a16:creationId xmlns:a16="http://schemas.microsoft.com/office/drawing/2014/main" id="{C654F68C-C39A-FE4C-A767-A6D9F229DF53}"/>
              </a:ext>
            </a:extLst>
          </p:cNvPr>
          <p:cNvSpPr>
            <a:spLocks noGrp="1"/>
          </p:cNvSpPr>
          <p:nvPr>
            <p:ph sz="quarter" idx="12" hasCustomPrompt="1"/>
          </p:nvPr>
        </p:nvSpPr>
        <p:spPr>
          <a:xfrm>
            <a:off x="382588" y="1723635"/>
            <a:ext cx="1788182" cy="2774023"/>
          </a:xfrm>
        </p:spPr>
        <p:txBody>
          <a:bodyPr/>
          <a:lstStyle>
            <a:lvl1pPr>
              <a:buNone/>
              <a:defRPr b="0">
                <a:solidFill>
                  <a:schemeClr val="tx1"/>
                </a:solidFill>
              </a:defRPr>
            </a:lvl1pPr>
            <a:lvl2pPr>
              <a:buNone/>
              <a:defRPr/>
            </a:lvl2pPr>
          </a:lstStyle>
          <a:p>
            <a:pPr lvl="0"/>
            <a:r>
              <a:rPr lang="en-US" dirty="0"/>
              <a:t>Second level</a:t>
            </a:r>
          </a:p>
          <a:p>
            <a:pPr lvl="1"/>
            <a:r>
              <a:rPr lang="en-US" dirty="0"/>
              <a:t>Third level</a:t>
            </a:r>
          </a:p>
          <a:p>
            <a:pPr lvl="2"/>
            <a:r>
              <a:rPr lang="en-US" dirty="0"/>
              <a:t>Fourth level</a:t>
            </a:r>
          </a:p>
          <a:p>
            <a:pPr lvl="3"/>
            <a:r>
              <a:rPr lang="en-US" dirty="0"/>
              <a:t>Fifth level</a:t>
            </a:r>
          </a:p>
        </p:txBody>
      </p:sp>
      <p:sp>
        <p:nvSpPr>
          <p:cNvPr id="7" name="Content Placeholder 7">
            <a:extLst>
              <a:ext uri="{FF2B5EF4-FFF2-40B4-BE49-F238E27FC236}">
                <a16:creationId xmlns:a16="http://schemas.microsoft.com/office/drawing/2014/main" id="{4FC6D649-5618-C940-8A2F-212B1B8C27AD}"/>
              </a:ext>
            </a:extLst>
          </p:cNvPr>
          <p:cNvSpPr>
            <a:spLocks noGrp="1"/>
          </p:cNvSpPr>
          <p:nvPr>
            <p:ph sz="quarter" idx="13" hasCustomPrompt="1"/>
          </p:nvPr>
        </p:nvSpPr>
        <p:spPr>
          <a:xfrm>
            <a:off x="2367504" y="1723635"/>
            <a:ext cx="2754621" cy="2774023"/>
          </a:xfrm>
        </p:spPr>
        <p:txBody>
          <a:bodyPr/>
          <a:lstStyle>
            <a:lvl1pPr>
              <a:buNone/>
              <a:defRPr b="0">
                <a:solidFill>
                  <a:schemeClr val="tx1"/>
                </a:solidFill>
              </a:defRPr>
            </a:lvl1pPr>
            <a:lvl2pPr>
              <a:buNone/>
              <a:defRPr/>
            </a:lvl2pPr>
          </a:lstStyle>
          <a:p>
            <a:pPr lvl="0"/>
            <a:r>
              <a:rPr lang="en-US" dirty="0"/>
              <a:t>Second level</a:t>
            </a:r>
          </a:p>
          <a:p>
            <a:pPr lvl="1"/>
            <a:r>
              <a:rPr lang="en-US" dirty="0"/>
              <a:t>Third level</a:t>
            </a:r>
          </a:p>
          <a:p>
            <a:pPr lvl="2"/>
            <a:r>
              <a:rPr lang="en-US" dirty="0"/>
              <a:t>Fourth level</a:t>
            </a:r>
          </a:p>
          <a:p>
            <a:pPr lvl="3"/>
            <a:r>
              <a:rPr lang="en-US" dirty="0"/>
              <a:t>Fifth level</a:t>
            </a:r>
          </a:p>
        </p:txBody>
      </p:sp>
      <p:sp>
        <p:nvSpPr>
          <p:cNvPr id="8" name="Content Placeholder 7">
            <a:extLst>
              <a:ext uri="{FF2B5EF4-FFF2-40B4-BE49-F238E27FC236}">
                <a16:creationId xmlns:a16="http://schemas.microsoft.com/office/drawing/2014/main" id="{BA3BBE2D-F872-BF47-95CD-CF7B74023E20}"/>
              </a:ext>
            </a:extLst>
          </p:cNvPr>
          <p:cNvSpPr>
            <a:spLocks noGrp="1"/>
          </p:cNvSpPr>
          <p:nvPr>
            <p:ph sz="quarter" idx="14" hasCustomPrompt="1"/>
          </p:nvPr>
        </p:nvSpPr>
        <p:spPr>
          <a:xfrm>
            <a:off x="5318859" y="1723635"/>
            <a:ext cx="2464690" cy="2774023"/>
          </a:xfrm>
        </p:spPr>
        <p:txBody>
          <a:bodyPr/>
          <a:lstStyle>
            <a:lvl1pPr>
              <a:buNone/>
              <a:defRPr b="0">
                <a:solidFill>
                  <a:schemeClr val="tx1"/>
                </a:solidFill>
              </a:defRPr>
            </a:lvl1pPr>
          </a:lstStyle>
          <a:p>
            <a:pPr lvl="0"/>
            <a:r>
              <a:rPr lang="en-US" dirty="0"/>
              <a:t>Second level</a:t>
            </a:r>
          </a:p>
          <a:p>
            <a:pPr lvl="1"/>
            <a:r>
              <a:rPr lang="en-US" dirty="0"/>
              <a:t>Third level</a:t>
            </a:r>
          </a:p>
          <a:p>
            <a:pPr lvl="2"/>
            <a:r>
              <a:rPr lang="en-US" dirty="0"/>
              <a:t>Fourth level</a:t>
            </a:r>
          </a:p>
          <a:p>
            <a:pPr lvl="3"/>
            <a:r>
              <a:rPr lang="en-US" dirty="0"/>
              <a:t>Fifth level</a:t>
            </a:r>
          </a:p>
        </p:txBody>
      </p:sp>
      <p:sp>
        <p:nvSpPr>
          <p:cNvPr id="9" name="Text Placeholder 11">
            <a:extLst>
              <a:ext uri="{FF2B5EF4-FFF2-40B4-BE49-F238E27FC236}">
                <a16:creationId xmlns:a16="http://schemas.microsoft.com/office/drawing/2014/main" id="{78E90130-72BF-A244-A6CB-13A1B9E20E34}"/>
              </a:ext>
            </a:extLst>
          </p:cNvPr>
          <p:cNvSpPr>
            <a:spLocks noGrp="1"/>
          </p:cNvSpPr>
          <p:nvPr>
            <p:ph type="body" sz="quarter" idx="15" hasCustomPrompt="1"/>
          </p:nvPr>
        </p:nvSpPr>
        <p:spPr>
          <a:xfrm>
            <a:off x="382588" y="1360488"/>
            <a:ext cx="1780746" cy="282575"/>
          </a:xfrm>
        </p:spPr>
        <p:txBody>
          <a:bodyPr/>
          <a:lstStyle>
            <a:lvl1pPr>
              <a:buNone/>
              <a:defRPr>
                <a:solidFill>
                  <a:schemeClr val="accent2"/>
                </a:solidFill>
              </a:defRPr>
            </a:lvl1pPr>
          </a:lstStyle>
          <a:p>
            <a:pPr lvl="0"/>
            <a:r>
              <a:rPr lang="en-US" dirty="0"/>
              <a:t>Time</a:t>
            </a:r>
          </a:p>
        </p:txBody>
      </p:sp>
      <p:sp>
        <p:nvSpPr>
          <p:cNvPr id="10" name="Text Placeholder 11">
            <a:extLst>
              <a:ext uri="{FF2B5EF4-FFF2-40B4-BE49-F238E27FC236}">
                <a16:creationId xmlns:a16="http://schemas.microsoft.com/office/drawing/2014/main" id="{FEA2FB82-7A39-234A-92E3-9D97CD6A814D}"/>
              </a:ext>
            </a:extLst>
          </p:cNvPr>
          <p:cNvSpPr>
            <a:spLocks noGrp="1"/>
          </p:cNvSpPr>
          <p:nvPr>
            <p:ph type="body" sz="quarter" idx="16" hasCustomPrompt="1"/>
          </p:nvPr>
        </p:nvSpPr>
        <p:spPr>
          <a:xfrm>
            <a:off x="2360070" y="1360488"/>
            <a:ext cx="2754620" cy="282575"/>
          </a:xfrm>
        </p:spPr>
        <p:txBody>
          <a:bodyPr/>
          <a:lstStyle>
            <a:lvl1pPr>
              <a:buNone/>
              <a:defRPr>
                <a:solidFill>
                  <a:schemeClr val="accent2"/>
                </a:solidFill>
              </a:defRPr>
            </a:lvl1pPr>
          </a:lstStyle>
          <a:p>
            <a:pPr lvl="0"/>
            <a:r>
              <a:rPr lang="en-US" dirty="0"/>
              <a:t>Topic</a:t>
            </a:r>
          </a:p>
        </p:txBody>
      </p:sp>
      <p:sp>
        <p:nvSpPr>
          <p:cNvPr id="11" name="Text Placeholder 11">
            <a:extLst>
              <a:ext uri="{FF2B5EF4-FFF2-40B4-BE49-F238E27FC236}">
                <a16:creationId xmlns:a16="http://schemas.microsoft.com/office/drawing/2014/main" id="{8B6E39AF-57C4-DD46-90F4-4AD29D170C65}"/>
              </a:ext>
            </a:extLst>
          </p:cNvPr>
          <p:cNvSpPr>
            <a:spLocks noGrp="1"/>
          </p:cNvSpPr>
          <p:nvPr>
            <p:ph type="body" sz="quarter" idx="17" hasCustomPrompt="1"/>
          </p:nvPr>
        </p:nvSpPr>
        <p:spPr>
          <a:xfrm>
            <a:off x="5311426" y="1360488"/>
            <a:ext cx="2754620" cy="282575"/>
          </a:xfrm>
        </p:spPr>
        <p:txBody>
          <a:bodyPr/>
          <a:lstStyle>
            <a:lvl1pPr>
              <a:buNone/>
              <a:defRPr>
                <a:solidFill>
                  <a:schemeClr val="accent2"/>
                </a:solidFill>
              </a:defRPr>
            </a:lvl1pPr>
          </a:lstStyle>
          <a:p>
            <a:pPr lvl="0"/>
            <a:r>
              <a:rPr lang="en-US" dirty="0"/>
              <a:t>Presenter</a:t>
            </a:r>
          </a:p>
        </p:txBody>
      </p:sp>
    </p:spTree>
    <p:extLst>
      <p:ext uri="{BB962C8B-B14F-4D97-AF65-F5344CB8AC3E}">
        <p14:creationId xmlns:p14="http://schemas.microsoft.com/office/powerpoint/2010/main" val="433454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0737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83792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BC888-CFD9-447A-9CD2-00B89AFE9439}"/>
              </a:ext>
            </a:extLst>
          </p:cNvPr>
          <p:cNvPicPr>
            <a:picLocks noChangeAspect="1"/>
          </p:cNvPicPr>
          <p:nvPr userDrawn="1"/>
        </p:nvPicPr>
        <p:blipFill>
          <a:blip r:embed="rId43" cstate="print">
            <a:extLst>
              <a:ext uri="{28A0092B-C50C-407E-A947-70E740481C1C}">
                <a14:useLocalDpi xmlns:a14="http://schemas.microsoft.com/office/drawing/2010/main"/>
              </a:ext>
            </a:extLst>
          </a:blip>
          <a:stretch>
            <a:fillRect/>
          </a:stretch>
        </p:blipFill>
        <p:spPr>
          <a:xfrm>
            <a:off x="354807" y="4758909"/>
            <a:ext cx="578644" cy="257175"/>
          </a:xfrm>
          <a:prstGeom prst="rect">
            <a:avLst/>
          </a:prstGeom>
        </p:spPr>
      </p:pic>
      <p:sp>
        <p:nvSpPr>
          <p:cNvPr id="2" name="Title Placeholder 1"/>
          <p:cNvSpPr>
            <a:spLocks noGrp="1"/>
          </p:cNvSpPr>
          <p:nvPr>
            <p:ph type="title"/>
          </p:nvPr>
        </p:nvSpPr>
        <p:spPr>
          <a:xfrm>
            <a:off x="382588" y="383309"/>
            <a:ext cx="8361170" cy="782638"/>
          </a:xfrm>
          <a:prstGeom prst="rect">
            <a:avLst/>
          </a:prstGeom>
        </p:spPr>
        <p:txBody>
          <a:bodyPr vert="horz" lIns="0" tIns="0" rIns="0" bIns="0" rtlCol="0" anchor="t">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8288339" y="4877568"/>
            <a:ext cx="468000" cy="135000"/>
          </a:xfrm>
          <a:prstGeom prst="rect">
            <a:avLst/>
          </a:prstGeom>
        </p:spPr>
        <p:txBody>
          <a:bodyPr vert="horz" lIns="0" tIns="0" rIns="0" bIns="0" rtlCol="0" anchor="ctr"/>
          <a:lstStyle>
            <a:lvl1pPr algn="r">
              <a:defRPr sz="900">
                <a:solidFill>
                  <a:schemeClr val="tx1">
                    <a:lumMod val="65000"/>
                    <a:lumOff val="35000"/>
                  </a:schemeClr>
                </a:solidFill>
              </a:defRPr>
            </a:lvl1pPr>
          </a:lstStyle>
          <a:p>
            <a:fld id="{C60C2248-B95D-984B-A0F4-42B9A4652AA7}" type="slidenum">
              <a:rPr lang="en-US" smtClean="0"/>
              <a:pPr/>
              <a:t>‹#›</a:t>
            </a:fld>
            <a:endParaRPr lang="en-US" dirty="0"/>
          </a:p>
        </p:txBody>
      </p:sp>
      <p:sp>
        <p:nvSpPr>
          <p:cNvPr id="4" name="Text Placeholder 3"/>
          <p:cNvSpPr>
            <a:spLocks noGrp="1"/>
          </p:cNvSpPr>
          <p:nvPr>
            <p:ph type="body" idx="1"/>
          </p:nvPr>
        </p:nvSpPr>
        <p:spPr>
          <a:xfrm>
            <a:off x="393604" y="1235870"/>
            <a:ext cx="8350154" cy="3380184"/>
          </a:xfrm>
          <a:prstGeom prst="rect">
            <a:avLst/>
          </a:prstGeom>
        </p:spPr>
        <p:txBody>
          <a:bodyPr vert="horz" lIns="0" tIns="0" rIns="0" bIns="0" rtlCol="0">
            <a:normAutofit/>
          </a:bodyPr>
          <a:lstStyle/>
          <a:p>
            <a:pPr lvl="0"/>
            <a:r>
              <a:rPr lang="fi-FI" dirty="0"/>
              <a:t>Click to edit Master text styles</a:t>
            </a:r>
          </a:p>
          <a:p>
            <a:pPr lvl="1"/>
            <a:r>
              <a:rPr lang="fi-FI" dirty="0"/>
              <a:t>Second </a:t>
            </a:r>
            <a:r>
              <a:rPr lang="fi-FI" dirty="0" err="1"/>
              <a:t>level</a:t>
            </a:r>
            <a:endParaRPr lang="fi-FI" dirty="0"/>
          </a:p>
          <a:p>
            <a:pPr lvl="2"/>
            <a:r>
              <a:rPr lang="fi-FI" dirty="0"/>
              <a:t>Third level</a:t>
            </a:r>
          </a:p>
        </p:txBody>
      </p:sp>
    </p:spTree>
    <p:extLst>
      <p:ext uri="{BB962C8B-B14F-4D97-AF65-F5344CB8AC3E}">
        <p14:creationId xmlns:p14="http://schemas.microsoft.com/office/powerpoint/2010/main" val="4064296392"/>
      </p:ext>
    </p:extLst>
  </p:cSld>
  <p:clrMap bg1="lt1" tx1="dk1" bg2="lt2" tx2="dk2" accent1="accent1" accent2="accent2" accent3="accent3" accent4="accent4" accent5="accent5" accent6="accent6" hlink="hlink" folHlink="folHlink"/>
  <p:sldLayoutIdLst>
    <p:sldLayoutId id="2147483748" r:id="rId1"/>
    <p:sldLayoutId id="2147483765" r:id="rId2"/>
    <p:sldLayoutId id="2147483768" r:id="rId3"/>
    <p:sldLayoutId id="2147483767" r:id="rId4"/>
    <p:sldLayoutId id="2147483766" r:id="rId5"/>
    <p:sldLayoutId id="2147483720" r:id="rId6"/>
    <p:sldLayoutId id="2147483798" r:id="rId7"/>
    <p:sldLayoutId id="2147483769" r:id="rId8"/>
    <p:sldLayoutId id="2147483731" r:id="rId9"/>
    <p:sldLayoutId id="2147483721" r:id="rId10"/>
    <p:sldLayoutId id="2147483737" r:id="rId11"/>
    <p:sldLayoutId id="2147483764" r:id="rId12"/>
    <p:sldLayoutId id="2147483723" r:id="rId13"/>
    <p:sldLayoutId id="2147483724" r:id="rId14"/>
    <p:sldLayoutId id="2147483730" r:id="rId15"/>
    <p:sldLayoutId id="2147483751" r:id="rId16"/>
    <p:sldLayoutId id="2147483776" r:id="rId17"/>
    <p:sldLayoutId id="2147483778" r:id="rId18"/>
    <p:sldLayoutId id="2147483777" r:id="rId19"/>
    <p:sldLayoutId id="2147483779" r:id="rId20"/>
    <p:sldLayoutId id="2147483781" r:id="rId21"/>
    <p:sldLayoutId id="2147483780" r:id="rId22"/>
    <p:sldLayoutId id="2147483784" r:id="rId23"/>
    <p:sldLayoutId id="2147483782" r:id="rId24"/>
    <p:sldLayoutId id="2147483785" r:id="rId25"/>
    <p:sldLayoutId id="2147483786" r:id="rId26"/>
    <p:sldLayoutId id="2147483787" r:id="rId27"/>
    <p:sldLayoutId id="2147483783" r:id="rId28"/>
    <p:sldLayoutId id="2147483791" r:id="rId29"/>
    <p:sldLayoutId id="2147483790" r:id="rId30"/>
    <p:sldLayoutId id="2147483789" r:id="rId31"/>
    <p:sldLayoutId id="2147483788" r:id="rId32"/>
    <p:sldLayoutId id="2147483792" r:id="rId33"/>
    <p:sldLayoutId id="2147483793" r:id="rId34"/>
    <p:sldLayoutId id="2147483774" r:id="rId35"/>
    <p:sldLayoutId id="2147483770" r:id="rId36"/>
    <p:sldLayoutId id="2147483771" r:id="rId37"/>
    <p:sldLayoutId id="2147483772" r:id="rId38"/>
    <p:sldLayoutId id="2147483773" r:id="rId39"/>
    <p:sldLayoutId id="2147483734" r:id="rId40"/>
    <p:sldLayoutId id="2147483775" r:id="rId41"/>
  </p:sldLayoutIdLst>
  <p:hf hdr="0" dt="0"/>
  <p:txStyles>
    <p:titleStyle>
      <a:lvl1pPr algn="l" defTabSz="457200" rtl="0" eaLnBrk="1" latinLnBrk="0" hangingPunct="1">
        <a:lnSpc>
          <a:spcPct val="80000"/>
        </a:lnSpc>
        <a:spcBef>
          <a:spcPct val="0"/>
        </a:spcBef>
        <a:buNone/>
        <a:defRPr sz="2600" b="1" kern="1200">
          <a:solidFill>
            <a:schemeClr val="tx1"/>
          </a:solidFill>
          <a:latin typeface="+mj-lt"/>
          <a:ea typeface="+mj-ea"/>
          <a:cs typeface="+mj-cs"/>
        </a:defRPr>
      </a:lvl1pPr>
    </p:titleStyle>
    <p:body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36.xml"/><Relationship Id="rId1" Type="http://schemas.openxmlformats.org/officeDocument/2006/relationships/vmlDrawing" Target="../drawings/vmlDrawing1.vml"/><Relationship Id="rId5" Type="http://schemas.openxmlformats.org/officeDocument/2006/relationships/image" Target="../media/image22.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6.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D0FF88-7E35-450B-9ADA-2DB98C642CCE}"/>
              </a:ext>
            </a:extLst>
          </p:cNvPr>
          <p:cNvSpPr>
            <a:spLocks noGrp="1"/>
          </p:cNvSpPr>
          <p:nvPr>
            <p:ph type="body" sz="quarter" idx="13"/>
          </p:nvPr>
        </p:nvSpPr>
        <p:spPr>
          <a:xfrm>
            <a:off x="5400902" y="2127187"/>
            <a:ext cx="3220583" cy="899042"/>
          </a:xfrm>
        </p:spPr>
        <p:txBody>
          <a:bodyPr>
            <a:noAutofit/>
          </a:bodyPr>
          <a:lstStyle/>
          <a:p>
            <a:pPr algn="ctr"/>
            <a:r>
              <a:rPr lang="en-US" sz="2800" dirty="0"/>
              <a:t>InnovateOn 2021 Run Off</a:t>
            </a:r>
          </a:p>
        </p:txBody>
      </p:sp>
      <p:sp>
        <p:nvSpPr>
          <p:cNvPr id="4" name="TextBox 3">
            <a:extLst>
              <a:ext uri="{FF2B5EF4-FFF2-40B4-BE49-F238E27FC236}">
                <a16:creationId xmlns:a16="http://schemas.microsoft.com/office/drawing/2014/main" id="{1D1EBBA1-396D-4756-BFA2-2613517E72FB}"/>
              </a:ext>
            </a:extLst>
          </p:cNvPr>
          <p:cNvSpPr txBox="1"/>
          <p:nvPr/>
        </p:nvSpPr>
        <p:spPr>
          <a:xfrm>
            <a:off x="0" y="1342769"/>
            <a:ext cx="4994031" cy="2288694"/>
          </a:xfrm>
          <a:prstGeom prst="rect">
            <a:avLst/>
          </a:prstGeom>
          <a:noFill/>
        </p:spPr>
        <p:txBody>
          <a:bodyPr wrap="square" lIns="36000" tIns="36000" rIns="36000" bIns="36000" rtlCol="0">
            <a:spAutoFit/>
          </a:bodyPr>
          <a:lstStyle/>
          <a:p>
            <a:r>
              <a:rPr lang="en-US" sz="4800" dirty="0">
                <a:solidFill>
                  <a:schemeClr val="bg1"/>
                </a:solidFill>
              </a:rPr>
              <a:t>FIS DigiCaaS</a:t>
            </a:r>
          </a:p>
          <a:p>
            <a:r>
              <a:rPr lang="en-US" sz="4800" dirty="0">
                <a:solidFill>
                  <a:schemeClr val="bg1"/>
                </a:solidFill>
              </a:rPr>
              <a:t>(Digital Cheque over Blockchain)</a:t>
            </a:r>
          </a:p>
        </p:txBody>
      </p:sp>
    </p:spTree>
    <p:extLst>
      <p:ext uri="{BB962C8B-B14F-4D97-AF65-F5344CB8AC3E}">
        <p14:creationId xmlns:p14="http://schemas.microsoft.com/office/powerpoint/2010/main" val="312449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E363-54BC-4A36-8FE6-D7BD650A41B1}"/>
              </a:ext>
            </a:extLst>
          </p:cNvPr>
          <p:cNvSpPr>
            <a:spLocks noGrp="1"/>
          </p:cNvSpPr>
          <p:nvPr>
            <p:ph type="title"/>
          </p:nvPr>
        </p:nvSpPr>
        <p:spPr>
          <a:xfrm>
            <a:off x="382588" y="383309"/>
            <a:ext cx="8361170" cy="391319"/>
          </a:xfrm>
        </p:spPr>
        <p:txBody>
          <a:bodyPr/>
          <a:lstStyle/>
          <a:p>
            <a:r>
              <a:rPr lang="en-US" dirty="0">
                <a:solidFill>
                  <a:schemeClr val="accent1">
                    <a:lumMod val="75000"/>
                  </a:schemeClr>
                </a:solidFill>
              </a:rPr>
              <a:t>A Sample Digital Cheque</a:t>
            </a:r>
          </a:p>
        </p:txBody>
      </p:sp>
      <p:sp>
        <p:nvSpPr>
          <p:cNvPr id="3" name="Slide Number Placeholder 2">
            <a:extLst>
              <a:ext uri="{FF2B5EF4-FFF2-40B4-BE49-F238E27FC236}">
                <a16:creationId xmlns:a16="http://schemas.microsoft.com/office/drawing/2014/main" id="{1BEC269A-1E3F-41B6-B37C-91429E4E2813}"/>
              </a:ext>
            </a:extLst>
          </p:cNvPr>
          <p:cNvSpPr>
            <a:spLocks noGrp="1"/>
          </p:cNvSpPr>
          <p:nvPr>
            <p:ph type="sldNum" sz="quarter" idx="12"/>
          </p:nvPr>
        </p:nvSpPr>
        <p:spPr/>
        <p:txBody>
          <a:bodyPr/>
          <a:lstStyle/>
          <a:p>
            <a:fld id="{C60C2248-B95D-984B-A0F4-42B9A4652AA7}" type="slidenum">
              <a:rPr lang="en-US" smtClean="0"/>
              <a:pPr/>
              <a:t>10</a:t>
            </a:fld>
            <a:endParaRPr lang="en-US" dirty="0"/>
          </a:p>
        </p:txBody>
      </p:sp>
      <p:pic>
        <p:nvPicPr>
          <p:cNvPr id="4" name="Picture 3">
            <a:extLst>
              <a:ext uri="{FF2B5EF4-FFF2-40B4-BE49-F238E27FC236}">
                <a16:creationId xmlns:a16="http://schemas.microsoft.com/office/drawing/2014/main" id="{48068D8C-ABE1-4B09-8F60-2332F790F9C1}"/>
              </a:ext>
            </a:extLst>
          </p:cNvPr>
          <p:cNvPicPr>
            <a:picLocks noChangeAspect="1"/>
          </p:cNvPicPr>
          <p:nvPr/>
        </p:nvPicPr>
        <p:blipFill>
          <a:blip r:embed="rId3"/>
          <a:stretch>
            <a:fillRect/>
          </a:stretch>
        </p:blipFill>
        <p:spPr>
          <a:xfrm>
            <a:off x="1570542" y="1011532"/>
            <a:ext cx="6002915" cy="3120435"/>
          </a:xfrm>
          <a:prstGeom prst="rect">
            <a:avLst/>
          </a:prstGeom>
        </p:spPr>
      </p:pic>
      <p:graphicFrame>
        <p:nvGraphicFramePr>
          <p:cNvPr id="6" name="Object 5">
            <a:extLst>
              <a:ext uri="{FF2B5EF4-FFF2-40B4-BE49-F238E27FC236}">
                <a16:creationId xmlns:a16="http://schemas.microsoft.com/office/drawing/2014/main" id="{35B857CA-12A7-4A66-9482-6A80F3D4D64C}"/>
              </a:ext>
            </a:extLst>
          </p:cNvPr>
          <p:cNvGraphicFramePr>
            <a:graphicFrameLocks noChangeAspect="1"/>
          </p:cNvGraphicFramePr>
          <p:nvPr>
            <p:extLst>
              <p:ext uri="{D42A27DB-BD31-4B8C-83A1-F6EECF244321}">
                <p14:modId xmlns:p14="http://schemas.microsoft.com/office/powerpoint/2010/main" val="3303766359"/>
              </p:ext>
            </p:extLst>
          </p:nvPr>
        </p:nvGraphicFramePr>
        <p:xfrm>
          <a:off x="7932250" y="1800224"/>
          <a:ext cx="914400" cy="771525"/>
        </p:xfrm>
        <a:graphic>
          <a:graphicData uri="http://schemas.openxmlformats.org/presentationml/2006/ole">
            <mc:AlternateContent xmlns:mc="http://schemas.openxmlformats.org/markup-compatibility/2006">
              <mc:Choice xmlns:v="urn:schemas-microsoft-com:vml" Requires="v">
                <p:oleObj spid="_x0000_s1036" name="Acrobat Document" showAsIcon="1" r:id="rId4" imgW="914400" imgH="771480" progId="Acrobat.Document.DC">
                  <p:embed/>
                </p:oleObj>
              </mc:Choice>
              <mc:Fallback>
                <p:oleObj name="Acrobat Document" showAsIcon="1" r:id="rId4" imgW="914400" imgH="771480" progId="Acrobat.Document.DC">
                  <p:embed/>
                  <p:pic>
                    <p:nvPicPr>
                      <p:cNvPr id="0" name=""/>
                      <p:cNvPicPr/>
                      <p:nvPr/>
                    </p:nvPicPr>
                    <p:blipFill>
                      <a:blip r:embed="rId5"/>
                      <a:stretch>
                        <a:fillRect/>
                      </a:stretch>
                    </p:blipFill>
                    <p:spPr>
                      <a:xfrm>
                        <a:off x="7932250" y="1800224"/>
                        <a:ext cx="914400" cy="771525"/>
                      </a:xfrm>
                      <a:prstGeom prst="rect">
                        <a:avLst/>
                      </a:prstGeom>
                      <a:solidFill>
                        <a:schemeClr val="bg1"/>
                      </a:solidFill>
                      <a:ln>
                        <a:noFill/>
                      </a:ln>
                    </p:spPr>
                  </p:pic>
                </p:oleObj>
              </mc:Fallback>
            </mc:AlternateContent>
          </a:graphicData>
        </a:graphic>
      </p:graphicFrame>
      <p:sp>
        <p:nvSpPr>
          <p:cNvPr id="7" name="TextBox 6">
            <a:extLst>
              <a:ext uri="{FF2B5EF4-FFF2-40B4-BE49-F238E27FC236}">
                <a16:creationId xmlns:a16="http://schemas.microsoft.com/office/drawing/2014/main" id="{4771C76E-F964-46DB-914B-16001C800916}"/>
              </a:ext>
            </a:extLst>
          </p:cNvPr>
          <p:cNvSpPr txBox="1"/>
          <p:nvPr/>
        </p:nvSpPr>
        <p:spPr>
          <a:xfrm>
            <a:off x="7932250" y="2780254"/>
            <a:ext cx="914400" cy="241980"/>
          </a:xfrm>
          <a:prstGeom prst="rect">
            <a:avLst/>
          </a:prstGeom>
          <a:noFill/>
        </p:spPr>
        <p:txBody>
          <a:bodyPr wrap="square" lIns="36000" tIns="36000" rIns="36000" bIns="36000" rtlCol="0">
            <a:spAutoFit/>
          </a:bodyPr>
          <a:lstStyle/>
          <a:p>
            <a:pPr algn="ctr"/>
            <a:r>
              <a:rPr lang="en-US" sz="1100" dirty="0">
                <a:solidFill>
                  <a:schemeClr val="bg1"/>
                </a:solidFill>
              </a:rPr>
              <a:t>PIN: 9549</a:t>
            </a:r>
          </a:p>
        </p:txBody>
      </p:sp>
      <p:sp>
        <p:nvSpPr>
          <p:cNvPr id="10" name="TextBox 9">
            <a:extLst>
              <a:ext uri="{FF2B5EF4-FFF2-40B4-BE49-F238E27FC236}">
                <a16:creationId xmlns:a16="http://schemas.microsoft.com/office/drawing/2014/main" id="{D52BAD39-ED3C-4370-B18A-995D9946921D}"/>
              </a:ext>
            </a:extLst>
          </p:cNvPr>
          <p:cNvSpPr txBox="1"/>
          <p:nvPr/>
        </p:nvSpPr>
        <p:spPr>
          <a:xfrm>
            <a:off x="4004375" y="4368800"/>
            <a:ext cx="1377244" cy="411257"/>
          </a:xfrm>
          <a:prstGeom prst="rect">
            <a:avLst/>
          </a:prstGeom>
          <a:noFill/>
          <a:ln>
            <a:solidFill>
              <a:schemeClr val="bg1"/>
            </a:solidFill>
          </a:ln>
        </p:spPr>
        <p:txBody>
          <a:bodyPr wrap="square" lIns="36000" tIns="36000" rIns="36000" bIns="36000" rtlCol="0">
            <a:spAutoFit/>
          </a:bodyPr>
          <a:lstStyle/>
          <a:p>
            <a:pPr algn="ctr"/>
            <a:r>
              <a:rPr lang="en-US" sz="1100" dirty="0">
                <a:solidFill>
                  <a:srgbClr val="C00000"/>
                </a:solidFill>
              </a:rPr>
              <a:t>QR Code Generated with IPFS Hash</a:t>
            </a:r>
          </a:p>
        </p:txBody>
      </p:sp>
      <p:sp>
        <p:nvSpPr>
          <p:cNvPr id="11" name="TextBox 10">
            <a:extLst>
              <a:ext uri="{FF2B5EF4-FFF2-40B4-BE49-F238E27FC236}">
                <a16:creationId xmlns:a16="http://schemas.microsoft.com/office/drawing/2014/main" id="{B600D30E-B0CC-44E1-8919-EC5FC7F37478}"/>
              </a:ext>
            </a:extLst>
          </p:cNvPr>
          <p:cNvSpPr txBox="1"/>
          <p:nvPr/>
        </p:nvSpPr>
        <p:spPr>
          <a:xfrm>
            <a:off x="1924757" y="4368800"/>
            <a:ext cx="1377244" cy="411257"/>
          </a:xfrm>
          <a:prstGeom prst="rect">
            <a:avLst/>
          </a:prstGeom>
          <a:noFill/>
          <a:ln>
            <a:solidFill>
              <a:schemeClr val="bg1"/>
            </a:solidFill>
          </a:ln>
        </p:spPr>
        <p:txBody>
          <a:bodyPr wrap="square" lIns="36000" tIns="36000" rIns="36000" bIns="36000" rtlCol="0">
            <a:spAutoFit/>
          </a:bodyPr>
          <a:lstStyle/>
          <a:p>
            <a:pPr algn="ctr"/>
            <a:r>
              <a:rPr lang="en-US" sz="1100" dirty="0">
                <a:solidFill>
                  <a:srgbClr val="C00000"/>
                </a:solidFill>
              </a:rPr>
              <a:t>Digital Signature</a:t>
            </a:r>
          </a:p>
          <a:p>
            <a:pPr algn="ctr"/>
            <a:endParaRPr lang="en-US" sz="1100" dirty="0">
              <a:solidFill>
                <a:srgbClr val="C00000"/>
              </a:solidFill>
            </a:endParaRPr>
          </a:p>
        </p:txBody>
      </p:sp>
      <p:sp>
        <p:nvSpPr>
          <p:cNvPr id="12" name="TextBox 11">
            <a:extLst>
              <a:ext uri="{FF2B5EF4-FFF2-40B4-BE49-F238E27FC236}">
                <a16:creationId xmlns:a16="http://schemas.microsoft.com/office/drawing/2014/main" id="{A4C6D86C-00E8-4EEE-AEA6-841E4ACB9ED8}"/>
              </a:ext>
            </a:extLst>
          </p:cNvPr>
          <p:cNvSpPr txBox="1"/>
          <p:nvPr/>
        </p:nvSpPr>
        <p:spPr>
          <a:xfrm>
            <a:off x="6196213" y="4351867"/>
            <a:ext cx="1377244" cy="411257"/>
          </a:xfrm>
          <a:prstGeom prst="rect">
            <a:avLst/>
          </a:prstGeom>
          <a:noFill/>
          <a:ln>
            <a:solidFill>
              <a:schemeClr val="bg1"/>
            </a:solidFill>
          </a:ln>
        </p:spPr>
        <p:txBody>
          <a:bodyPr wrap="square" lIns="36000" tIns="36000" rIns="36000" bIns="36000" rtlCol="0">
            <a:spAutoFit/>
          </a:bodyPr>
          <a:lstStyle/>
          <a:p>
            <a:pPr algn="ctr"/>
            <a:r>
              <a:rPr lang="en-US" sz="1100" dirty="0">
                <a:solidFill>
                  <a:srgbClr val="C00000"/>
                </a:solidFill>
              </a:rPr>
              <a:t>Customer’s </a:t>
            </a:r>
          </a:p>
          <a:p>
            <a:pPr algn="ctr"/>
            <a:r>
              <a:rPr lang="en-US" sz="1100" dirty="0">
                <a:solidFill>
                  <a:srgbClr val="C00000"/>
                </a:solidFill>
              </a:rPr>
              <a:t>e-Signature</a:t>
            </a:r>
          </a:p>
        </p:txBody>
      </p:sp>
      <p:cxnSp>
        <p:nvCxnSpPr>
          <p:cNvPr id="14" name="Straight Arrow Connector 13">
            <a:extLst>
              <a:ext uri="{FF2B5EF4-FFF2-40B4-BE49-F238E27FC236}">
                <a16:creationId xmlns:a16="http://schemas.microsoft.com/office/drawing/2014/main" id="{E338DC8D-C9A0-481A-BA3C-84D388C312F9}"/>
              </a:ext>
            </a:extLst>
          </p:cNvPr>
          <p:cNvCxnSpPr>
            <a:cxnSpLocks/>
            <a:stCxn id="11" idx="0"/>
          </p:cNvCxnSpPr>
          <p:nvPr/>
        </p:nvCxnSpPr>
        <p:spPr>
          <a:xfrm flipV="1">
            <a:off x="2613379" y="3928535"/>
            <a:ext cx="186265" cy="440265"/>
          </a:xfrm>
          <a:prstGeom prst="straightConnector1">
            <a:avLst/>
          </a:prstGeom>
          <a:ln w="254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93A08B7-5749-4D7F-BBE6-040C9AFA591F}"/>
              </a:ext>
            </a:extLst>
          </p:cNvPr>
          <p:cNvCxnSpPr>
            <a:cxnSpLocks/>
            <a:stCxn id="10" idx="0"/>
          </p:cNvCxnSpPr>
          <p:nvPr/>
        </p:nvCxnSpPr>
        <p:spPr>
          <a:xfrm flipV="1">
            <a:off x="4692997" y="3911602"/>
            <a:ext cx="0" cy="457198"/>
          </a:xfrm>
          <a:prstGeom prst="straightConnector1">
            <a:avLst/>
          </a:prstGeom>
          <a:ln w="254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05245AAA-92E7-444A-A2FC-FE623B700220}"/>
              </a:ext>
            </a:extLst>
          </p:cNvPr>
          <p:cNvCxnSpPr>
            <a:cxnSpLocks/>
            <a:stCxn id="12" idx="0"/>
          </p:cNvCxnSpPr>
          <p:nvPr/>
        </p:nvCxnSpPr>
        <p:spPr>
          <a:xfrm flipH="1" flipV="1">
            <a:off x="6696775" y="3318935"/>
            <a:ext cx="188060" cy="1032932"/>
          </a:xfrm>
          <a:prstGeom prst="straightConnector1">
            <a:avLst/>
          </a:prstGeom>
          <a:ln w="254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C6172896-3BFB-4834-B57A-4AAAE7A44759}"/>
              </a:ext>
            </a:extLst>
          </p:cNvPr>
          <p:cNvSpPr txBox="1"/>
          <p:nvPr/>
        </p:nvSpPr>
        <p:spPr>
          <a:xfrm>
            <a:off x="297350" y="1825175"/>
            <a:ext cx="1090931" cy="411257"/>
          </a:xfrm>
          <a:prstGeom prst="rect">
            <a:avLst/>
          </a:prstGeom>
          <a:noFill/>
          <a:ln>
            <a:solidFill>
              <a:schemeClr val="bg1"/>
            </a:solidFill>
          </a:ln>
        </p:spPr>
        <p:txBody>
          <a:bodyPr wrap="square" lIns="36000" tIns="36000" rIns="36000" bIns="36000" rtlCol="0">
            <a:spAutoFit/>
          </a:bodyPr>
          <a:lstStyle/>
          <a:p>
            <a:pPr algn="ctr"/>
            <a:r>
              <a:rPr lang="en-US" sz="1100" dirty="0">
                <a:solidFill>
                  <a:srgbClr val="C00000"/>
                </a:solidFill>
              </a:rPr>
              <a:t>Verified Digital Signature</a:t>
            </a:r>
          </a:p>
        </p:txBody>
      </p:sp>
      <p:cxnSp>
        <p:nvCxnSpPr>
          <p:cNvPr id="23" name="Straight Arrow Connector 22">
            <a:extLst>
              <a:ext uri="{FF2B5EF4-FFF2-40B4-BE49-F238E27FC236}">
                <a16:creationId xmlns:a16="http://schemas.microsoft.com/office/drawing/2014/main" id="{84EB88A3-D3C2-4200-8996-EF53411ED537}"/>
              </a:ext>
            </a:extLst>
          </p:cNvPr>
          <p:cNvCxnSpPr>
            <a:cxnSpLocks/>
            <a:stCxn id="22" idx="0"/>
          </p:cNvCxnSpPr>
          <p:nvPr/>
        </p:nvCxnSpPr>
        <p:spPr>
          <a:xfrm flipV="1">
            <a:off x="842816" y="1247423"/>
            <a:ext cx="913991" cy="577752"/>
          </a:xfrm>
          <a:prstGeom prst="straightConnector1">
            <a:avLst/>
          </a:prstGeom>
          <a:ln w="254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8278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E363-54BC-4A36-8FE6-D7BD650A41B1}"/>
              </a:ext>
            </a:extLst>
          </p:cNvPr>
          <p:cNvSpPr>
            <a:spLocks noGrp="1"/>
          </p:cNvSpPr>
          <p:nvPr>
            <p:ph type="title"/>
          </p:nvPr>
        </p:nvSpPr>
        <p:spPr>
          <a:xfrm>
            <a:off x="382588" y="383309"/>
            <a:ext cx="8361170" cy="497224"/>
          </a:xfrm>
        </p:spPr>
        <p:txBody>
          <a:bodyPr/>
          <a:lstStyle/>
          <a:p>
            <a:r>
              <a:rPr lang="en-US" dirty="0">
                <a:solidFill>
                  <a:schemeClr val="accent1">
                    <a:lumMod val="75000"/>
                  </a:schemeClr>
                </a:solidFill>
              </a:rPr>
              <a:t>WOW Factors</a:t>
            </a:r>
          </a:p>
        </p:txBody>
      </p:sp>
      <p:sp>
        <p:nvSpPr>
          <p:cNvPr id="3" name="Slide Number Placeholder 2">
            <a:extLst>
              <a:ext uri="{FF2B5EF4-FFF2-40B4-BE49-F238E27FC236}">
                <a16:creationId xmlns:a16="http://schemas.microsoft.com/office/drawing/2014/main" id="{1BEC269A-1E3F-41B6-B37C-91429E4E2813}"/>
              </a:ext>
            </a:extLst>
          </p:cNvPr>
          <p:cNvSpPr>
            <a:spLocks noGrp="1"/>
          </p:cNvSpPr>
          <p:nvPr>
            <p:ph type="sldNum" sz="quarter" idx="12"/>
          </p:nvPr>
        </p:nvSpPr>
        <p:spPr/>
        <p:txBody>
          <a:bodyPr/>
          <a:lstStyle/>
          <a:p>
            <a:fld id="{C60C2248-B95D-984B-A0F4-42B9A4652AA7}" type="slidenum">
              <a:rPr lang="en-US" smtClean="0"/>
              <a:pPr/>
              <a:t>11</a:t>
            </a:fld>
            <a:endParaRPr lang="en-US" dirty="0"/>
          </a:p>
        </p:txBody>
      </p:sp>
      <p:sp>
        <p:nvSpPr>
          <p:cNvPr id="4" name="Content Placeholder 3">
            <a:extLst>
              <a:ext uri="{FF2B5EF4-FFF2-40B4-BE49-F238E27FC236}">
                <a16:creationId xmlns:a16="http://schemas.microsoft.com/office/drawing/2014/main" id="{E1AF5909-F032-48D8-9A15-21D403B270EE}"/>
              </a:ext>
            </a:extLst>
          </p:cNvPr>
          <p:cNvSpPr>
            <a:spLocks noGrp="1"/>
          </p:cNvSpPr>
          <p:nvPr>
            <p:ph sz="quarter" idx="13"/>
          </p:nvPr>
        </p:nvSpPr>
        <p:spPr>
          <a:xfrm>
            <a:off x="390527" y="880533"/>
            <a:ext cx="8353233" cy="3745046"/>
          </a:xfrm>
        </p:spPr>
        <p:txBody>
          <a:bodyPr>
            <a:normAutofit fontScale="92500" lnSpcReduction="10000"/>
          </a:bodyPr>
          <a:lstStyle/>
          <a:p>
            <a:pPr algn="just"/>
            <a:r>
              <a:rPr lang="en-US" dirty="0"/>
              <a:t>No need to carry a cheque book. Issue a cheque from your mobile app as and when required, 24/7.</a:t>
            </a:r>
          </a:p>
          <a:p>
            <a:pPr algn="just"/>
            <a:r>
              <a:rPr lang="en-US" dirty="0"/>
              <a:t>Alert to the customer in case of his account balance going below the total amount of issued cheque/cheques. This will help the issuer to avoid any unwanted cheque bounce impaction his credit history and bank fine.</a:t>
            </a:r>
          </a:p>
          <a:p>
            <a:pPr algn="just"/>
            <a:r>
              <a:rPr lang="en-US" dirty="0"/>
              <a:t>The customer can cancel the issued digital cheque if required anytime from your mobile app, 24/7. A notification will be sent to the beneficiary about cheque cancellation, so he doesn’t present the cheque in his bank.</a:t>
            </a:r>
          </a:p>
          <a:p>
            <a:pPr algn="just"/>
            <a:r>
              <a:rPr lang="en-US" dirty="0"/>
              <a:t>Ultimate security with blockchain and data already available as digital asset about the issued cheque.</a:t>
            </a:r>
          </a:p>
          <a:p>
            <a:pPr algn="just"/>
            <a:r>
              <a:rPr lang="en-US" dirty="0"/>
              <a:t>Cheque processing and amount crediting are completed within seconds.</a:t>
            </a:r>
          </a:p>
          <a:p>
            <a:pPr algn="just"/>
            <a:r>
              <a:rPr lang="en-US" dirty="0"/>
              <a:t>Saving paper (important for our mother earth).</a:t>
            </a:r>
          </a:p>
          <a:p>
            <a:pPr algn="just"/>
            <a:r>
              <a:rPr lang="en-US" dirty="0"/>
              <a:t>The benefit of not sharing bank details with other parties as needed in the NEFT transaction. The beneficiary can deposit the cheque in any of his bank account.</a:t>
            </a:r>
          </a:p>
          <a:p>
            <a:pPr algn="just"/>
            <a:r>
              <a:rPr lang="en-US" dirty="0"/>
              <a:t>No more need of making a new paper cheque book request, it typically takes at least five business days before you receive it.</a:t>
            </a:r>
          </a:p>
        </p:txBody>
      </p:sp>
    </p:spTree>
    <p:extLst>
      <p:ext uri="{BB962C8B-B14F-4D97-AF65-F5344CB8AC3E}">
        <p14:creationId xmlns:p14="http://schemas.microsoft.com/office/powerpoint/2010/main" val="1728265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62F19E-FE62-433A-83DA-C853A2F90316}"/>
              </a:ext>
            </a:extLst>
          </p:cNvPr>
          <p:cNvSpPr>
            <a:spLocks noGrp="1"/>
          </p:cNvSpPr>
          <p:nvPr>
            <p:ph type="sldNum" sz="quarter" idx="11"/>
          </p:nvPr>
        </p:nvSpPr>
        <p:spPr/>
        <p:txBody>
          <a:bodyPr/>
          <a:lstStyle/>
          <a:p>
            <a:fld id="{C60C2248-B95D-984B-A0F4-42B9A4652AA7}" type="slidenum">
              <a:rPr lang="en-US" smtClean="0"/>
              <a:pPr/>
              <a:t>12</a:t>
            </a:fld>
            <a:endParaRPr lang="en-US" dirty="0"/>
          </a:p>
        </p:txBody>
      </p:sp>
      <p:sp>
        <p:nvSpPr>
          <p:cNvPr id="3" name="Content Placeholder 2">
            <a:extLst>
              <a:ext uri="{FF2B5EF4-FFF2-40B4-BE49-F238E27FC236}">
                <a16:creationId xmlns:a16="http://schemas.microsoft.com/office/drawing/2014/main" id="{67BD9518-34D9-40F3-8C86-815AADD99EE9}"/>
              </a:ext>
            </a:extLst>
          </p:cNvPr>
          <p:cNvSpPr>
            <a:spLocks noGrp="1"/>
          </p:cNvSpPr>
          <p:nvPr>
            <p:ph sz="quarter" idx="12"/>
          </p:nvPr>
        </p:nvSpPr>
        <p:spPr>
          <a:xfrm>
            <a:off x="480219" y="2225763"/>
            <a:ext cx="8183562" cy="691973"/>
          </a:xfrm>
        </p:spPr>
        <p:txBody>
          <a:bodyPr>
            <a:normAutofit/>
          </a:bodyPr>
          <a:lstStyle/>
          <a:p>
            <a:pPr algn="ctr"/>
            <a:r>
              <a:rPr lang="en-US" sz="5400" dirty="0">
                <a:solidFill>
                  <a:schemeClr val="accent1">
                    <a:lumMod val="75000"/>
                  </a:schemeClr>
                </a:solidFill>
              </a:rPr>
              <a:t>DEMO</a:t>
            </a:r>
          </a:p>
        </p:txBody>
      </p:sp>
    </p:spTree>
    <p:extLst>
      <p:ext uri="{BB962C8B-B14F-4D97-AF65-F5344CB8AC3E}">
        <p14:creationId xmlns:p14="http://schemas.microsoft.com/office/powerpoint/2010/main" val="3442848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62F19E-FE62-433A-83DA-C853A2F90316}"/>
              </a:ext>
            </a:extLst>
          </p:cNvPr>
          <p:cNvSpPr>
            <a:spLocks noGrp="1"/>
          </p:cNvSpPr>
          <p:nvPr>
            <p:ph type="sldNum" sz="quarter" idx="11"/>
          </p:nvPr>
        </p:nvSpPr>
        <p:spPr/>
        <p:txBody>
          <a:bodyPr/>
          <a:lstStyle/>
          <a:p>
            <a:fld id="{C60C2248-B95D-984B-A0F4-42B9A4652AA7}" type="slidenum">
              <a:rPr lang="en-US" smtClean="0"/>
              <a:pPr/>
              <a:t>13</a:t>
            </a:fld>
            <a:endParaRPr lang="en-US" dirty="0"/>
          </a:p>
        </p:txBody>
      </p:sp>
      <p:sp>
        <p:nvSpPr>
          <p:cNvPr id="3" name="Content Placeholder 2">
            <a:extLst>
              <a:ext uri="{FF2B5EF4-FFF2-40B4-BE49-F238E27FC236}">
                <a16:creationId xmlns:a16="http://schemas.microsoft.com/office/drawing/2014/main" id="{67BD9518-34D9-40F3-8C86-815AADD99EE9}"/>
              </a:ext>
            </a:extLst>
          </p:cNvPr>
          <p:cNvSpPr>
            <a:spLocks noGrp="1"/>
          </p:cNvSpPr>
          <p:nvPr>
            <p:ph sz="quarter" idx="12"/>
          </p:nvPr>
        </p:nvSpPr>
        <p:spPr>
          <a:xfrm>
            <a:off x="480219" y="2225763"/>
            <a:ext cx="8183562" cy="691973"/>
          </a:xfrm>
        </p:spPr>
        <p:txBody>
          <a:bodyPr>
            <a:normAutofit/>
          </a:bodyPr>
          <a:lstStyle/>
          <a:p>
            <a:pPr algn="ctr"/>
            <a:r>
              <a:rPr lang="en-US" sz="5400" dirty="0">
                <a:solidFill>
                  <a:schemeClr val="accent1">
                    <a:lumMod val="75000"/>
                  </a:schemeClr>
                </a:solidFill>
              </a:rPr>
              <a:t>Q &amp; A</a:t>
            </a:r>
          </a:p>
        </p:txBody>
      </p:sp>
    </p:spTree>
    <p:extLst>
      <p:ext uri="{BB962C8B-B14F-4D97-AF65-F5344CB8AC3E}">
        <p14:creationId xmlns:p14="http://schemas.microsoft.com/office/powerpoint/2010/main" val="3004108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23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0202A28-E441-423D-A690-786B01059797}"/>
              </a:ext>
            </a:extLst>
          </p:cNvPr>
          <p:cNvSpPr/>
          <p:nvPr/>
        </p:nvSpPr>
        <p:spPr>
          <a:xfrm>
            <a:off x="680357" y="878003"/>
            <a:ext cx="7783286" cy="3190560"/>
          </a:xfrm>
          <a:prstGeom prst="roundRect">
            <a:avLst/>
          </a:prstGeom>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endParaRPr lang="en-US" sz="1600" b="1" dirty="0" err="1"/>
          </a:p>
        </p:txBody>
      </p:sp>
      <p:sp>
        <p:nvSpPr>
          <p:cNvPr id="2" name="Title 1">
            <a:extLst>
              <a:ext uri="{FF2B5EF4-FFF2-40B4-BE49-F238E27FC236}">
                <a16:creationId xmlns:a16="http://schemas.microsoft.com/office/drawing/2014/main" id="{13EBE363-54BC-4A36-8FE6-D7BD650A41B1}"/>
              </a:ext>
            </a:extLst>
          </p:cNvPr>
          <p:cNvSpPr>
            <a:spLocks noGrp="1"/>
          </p:cNvSpPr>
          <p:nvPr>
            <p:ph type="title"/>
          </p:nvPr>
        </p:nvSpPr>
        <p:spPr>
          <a:xfrm>
            <a:off x="1029166" y="1092017"/>
            <a:ext cx="7203060" cy="352063"/>
          </a:xfrm>
        </p:spPr>
        <p:txBody>
          <a:bodyPr>
            <a:normAutofit/>
          </a:bodyPr>
          <a:lstStyle/>
          <a:p>
            <a:pPr algn="ctr"/>
            <a:r>
              <a:rPr lang="en-US" sz="2800" dirty="0" err="1">
                <a:solidFill>
                  <a:schemeClr val="tx1"/>
                </a:solidFill>
                <a:effectLst/>
                <a:latin typeface="Calibri" panose="020F0502020204030204" pitchFamily="34" charset="0"/>
                <a:ea typeface="Calibri" panose="020F0502020204030204" pitchFamily="34" charset="0"/>
              </a:rPr>
              <a:t>CodeChefs</a:t>
            </a:r>
            <a:r>
              <a:rPr lang="en-US" sz="2800" dirty="0">
                <a:solidFill>
                  <a:schemeClr val="tx1"/>
                </a:solidFill>
                <a:effectLst/>
                <a:latin typeface="Calibri" panose="020F0502020204030204" pitchFamily="34" charset="0"/>
                <a:ea typeface="Calibri" panose="020F0502020204030204" pitchFamily="34" charset="0"/>
              </a:rPr>
              <a:t> – </a:t>
            </a:r>
            <a:r>
              <a:rPr lang="en-US" sz="2800" b="0" dirty="0">
                <a:solidFill>
                  <a:schemeClr val="tx1"/>
                </a:solidFill>
                <a:effectLst/>
                <a:latin typeface="Calibri" panose="020F0502020204030204" pitchFamily="34" charset="0"/>
                <a:ea typeface="Calibri" panose="020F0502020204030204" pitchFamily="34" charset="0"/>
              </a:rPr>
              <a:t>Out of the Cubicle, Into the Fire</a:t>
            </a:r>
            <a:endParaRPr lang="en-US" sz="2800" b="0" dirty="0">
              <a:solidFill>
                <a:schemeClr val="tx1"/>
              </a:solidFill>
            </a:endParaRPr>
          </a:p>
        </p:txBody>
      </p:sp>
      <p:sp>
        <p:nvSpPr>
          <p:cNvPr id="3" name="Slide Number Placeholder 2">
            <a:extLst>
              <a:ext uri="{FF2B5EF4-FFF2-40B4-BE49-F238E27FC236}">
                <a16:creationId xmlns:a16="http://schemas.microsoft.com/office/drawing/2014/main" id="{1BEC269A-1E3F-41B6-B37C-91429E4E2813}"/>
              </a:ext>
            </a:extLst>
          </p:cNvPr>
          <p:cNvSpPr>
            <a:spLocks noGrp="1"/>
          </p:cNvSpPr>
          <p:nvPr>
            <p:ph type="sldNum" sz="quarter" idx="12"/>
          </p:nvPr>
        </p:nvSpPr>
        <p:spPr/>
        <p:txBody>
          <a:bodyPr/>
          <a:lstStyle/>
          <a:p>
            <a:fld id="{C60C2248-B95D-984B-A0F4-42B9A4652AA7}" type="slidenum">
              <a:rPr lang="en-US" smtClean="0"/>
              <a:pPr/>
              <a:t>2</a:t>
            </a:fld>
            <a:endParaRPr lang="en-US" dirty="0"/>
          </a:p>
        </p:txBody>
      </p:sp>
      <p:sp>
        <p:nvSpPr>
          <p:cNvPr id="5" name="Title 1">
            <a:extLst>
              <a:ext uri="{FF2B5EF4-FFF2-40B4-BE49-F238E27FC236}">
                <a16:creationId xmlns:a16="http://schemas.microsoft.com/office/drawing/2014/main" id="{8F97C151-7D1D-4203-9A4E-070039E7604C}"/>
              </a:ext>
            </a:extLst>
          </p:cNvPr>
          <p:cNvSpPr txBox="1">
            <a:spLocks/>
          </p:cNvSpPr>
          <p:nvPr/>
        </p:nvSpPr>
        <p:spPr>
          <a:xfrm>
            <a:off x="395169" y="258670"/>
            <a:ext cx="8361170" cy="607868"/>
          </a:xfrm>
          <a:prstGeom prst="rect">
            <a:avLst/>
          </a:prstGeom>
        </p:spPr>
        <p:txBody>
          <a:bodyPr vert="horz" lIns="0" tIns="0" rIns="0" bIns="0" rtlCol="0" anchor="t">
            <a:normAutofit/>
          </a:bodyPr>
          <a:lstStyle>
            <a:lvl1pPr algn="l" defTabSz="457200" rtl="0" eaLnBrk="1" latinLnBrk="0" hangingPunct="1">
              <a:lnSpc>
                <a:spcPct val="80000"/>
              </a:lnSpc>
              <a:spcBef>
                <a:spcPct val="0"/>
              </a:spcBef>
              <a:buNone/>
              <a:defRPr sz="2600" b="1" kern="1200">
                <a:solidFill>
                  <a:schemeClr val="bg1"/>
                </a:solidFill>
                <a:latin typeface="+mj-lt"/>
                <a:ea typeface="+mj-ea"/>
                <a:cs typeface="+mj-cs"/>
              </a:defRPr>
            </a:lvl1pPr>
          </a:lstStyle>
          <a:p>
            <a:pPr algn="ctr"/>
            <a:r>
              <a:rPr lang="en-US" sz="3000" dirty="0">
                <a:solidFill>
                  <a:schemeClr val="accent1">
                    <a:lumMod val="75000"/>
                  </a:schemeClr>
                </a:solidFill>
                <a:latin typeface="Calibri" panose="020F0502020204030204" pitchFamily="34" charset="0"/>
                <a:ea typeface="Calibri" panose="020F0502020204030204" pitchFamily="34" charset="0"/>
              </a:rPr>
              <a:t>Idea Owner and Presenter</a:t>
            </a:r>
            <a:endParaRPr lang="en-US" sz="3000" dirty="0">
              <a:solidFill>
                <a:schemeClr val="accent1">
                  <a:lumMod val="75000"/>
                </a:schemeClr>
              </a:solidFill>
            </a:endParaRPr>
          </a:p>
        </p:txBody>
      </p:sp>
      <p:sp>
        <p:nvSpPr>
          <p:cNvPr id="7" name="Rectangle 6">
            <a:extLst>
              <a:ext uri="{FF2B5EF4-FFF2-40B4-BE49-F238E27FC236}">
                <a16:creationId xmlns:a16="http://schemas.microsoft.com/office/drawing/2014/main" id="{939C4253-B6E3-4A50-9053-FC9DB5B63409}"/>
              </a:ext>
            </a:extLst>
          </p:cNvPr>
          <p:cNvSpPr/>
          <p:nvPr/>
        </p:nvSpPr>
        <p:spPr>
          <a:xfrm>
            <a:off x="1083007" y="1763859"/>
            <a:ext cx="1774372" cy="782638"/>
          </a:xfrm>
          <a:prstGeom prst="rect">
            <a:avLst/>
          </a:prstGeom>
          <a:noFill/>
          <a:ln w="25400">
            <a:solidFill>
              <a:schemeClr val="accent1">
                <a:lumMod val="50000"/>
              </a:schemeClr>
            </a:solidFill>
            <a:extLst>
              <a:ext uri="{C807C97D-BFC1-408E-A445-0C87EB9F89A2}">
                <ask:lineSketchStyleProps xmlns:ask="http://schemas.microsoft.com/office/drawing/2018/sketchyshapes" sd="1219033472">
                  <a:custGeom>
                    <a:avLst/>
                    <a:gdLst>
                      <a:gd name="connsiteX0" fmla="*/ 0 w 1774372"/>
                      <a:gd name="connsiteY0" fmla="*/ 0 h 782638"/>
                      <a:gd name="connsiteX1" fmla="*/ 1774372 w 1774372"/>
                      <a:gd name="connsiteY1" fmla="*/ 0 h 782638"/>
                      <a:gd name="connsiteX2" fmla="*/ 1774372 w 1774372"/>
                      <a:gd name="connsiteY2" fmla="*/ 782638 h 782638"/>
                      <a:gd name="connsiteX3" fmla="*/ 0 w 1774372"/>
                      <a:gd name="connsiteY3" fmla="*/ 782638 h 782638"/>
                      <a:gd name="connsiteX4" fmla="*/ 0 w 1774372"/>
                      <a:gd name="connsiteY4" fmla="*/ 0 h 78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4372" h="782638" extrusionOk="0">
                        <a:moveTo>
                          <a:pt x="0" y="0"/>
                        </a:moveTo>
                        <a:cubicBezTo>
                          <a:pt x="521811" y="63486"/>
                          <a:pt x="1347540" y="-147408"/>
                          <a:pt x="1774372" y="0"/>
                        </a:cubicBezTo>
                        <a:cubicBezTo>
                          <a:pt x="1817745" y="339059"/>
                          <a:pt x="1745960" y="568273"/>
                          <a:pt x="1774372" y="782638"/>
                        </a:cubicBezTo>
                        <a:cubicBezTo>
                          <a:pt x="1438089" y="729244"/>
                          <a:pt x="660058" y="912872"/>
                          <a:pt x="0" y="782638"/>
                        </a:cubicBezTo>
                        <a:cubicBezTo>
                          <a:pt x="53763" y="697106"/>
                          <a:pt x="-35507" y="175004"/>
                          <a:pt x="0" y="0"/>
                        </a:cubicBezTo>
                        <a:close/>
                      </a:path>
                    </a:pathLst>
                  </a:custGeom>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marL="0" indent="0" algn="ctr">
              <a:buNone/>
            </a:pPr>
            <a:r>
              <a:rPr lang="en-US" sz="1600" b="1" dirty="0">
                <a:solidFill>
                  <a:schemeClr val="accent1">
                    <a:lumMod val="50000"/>
                  </a:schemeClr>
                </a:solidFill>
              </a:rPr>
              <a:t>Vivek Tandon</a:t>
            </a:r>
          </a:p>
          <a:p>
            <a:pPr marL="0" indent="0" algn="ctr">
              <a:buNone/>
            </a:pPr>
            <a:endParaRPr lang="en-US" sz="800" b="1" dirty="0">
              <a:solidFill>
                <a:schemeClr val="accent1">
                  <a:lumMod val="50000"/>
                </a:schemeClr>
              </a:solidFill>
            </a:endParaRPr>
          </a:p>
          <a:p>
            <a:pPr marL="0" indent="0" algn="ctr">
              <a:buNone/>
            </a:pPr>
            <a:r>
              <a:rPr lang="en-US" sz="1200" b="0" dirty="0">
                <a:solidFill>
                  <a:schemeClr val="accent1">
                    <a:lumMod val="50000"/>
                  </a:schemeClr>
                </a:solidFill>
              </a:rPr>
              <a:t>Gateway Architect</a:t>
            </a:r>
          </a:p>
        </p:txBody>
      </p:sp>
      <p:sp>
        <p:nvSpPr>
          <p:cNvPr id="10" name="Rectangle 9">
            <a:extLst>
              <a:ext uri="{FF2B5EF4-FFF2-40B4-BE49-F238E27FC236}">
                <a16:creationId xmlns:a16="http://schemas.microsoft.com/office/drawing/2014/main" id="{66D11DAA-0C20-4557-8A00-E0DCCE9E6A72}"/>
              </a:ext>
            </a:extLst>
          </p:cNvPr>
          <p:cNvSpPr/>
          <p:nvPr/>
        </p:nvSpPr>
        <p:spPr>
          <a:xfrm>
            <a:off x="6286623" y="1761708"/>
            <a:ext cx="1774372" cy="782638"/>
          </a:xfrm>
          <a:prstGeom prst="rect">
            <a:avLst/>
          </a:prstGeom>
          <a:noFill/>
          <a:ln w="254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marL="0" indent="0" algn="ctr">
              <a:buNone/>
            </a:pPr>
            <a:r>
              <a:rPr lang="en-US" sz="1600" b="1" dirty="0">
                <a:solidFill>
                  <a:schemeClr val="accent1">
                    <a:lumMod val="50000"/>
                  </a:schemeClr>
                </a:solidFill>
              </a:rPr>
              <a:t>Srihari Metikala</a:t>
            </a:r>
          </a:p>
          <a:p>
            <a:pPr marL="0" indent="0" algn="ctr">
              <a:buNone/>
            </a:pPr>
            <a:endParaRPr lang="en-US" sz="800" b="1" dirty="0">
              <a:solidFill>
                <a:schemeClr val="accent1">
                  <a:lumMod val="50000"/>
                </a:schemeClr>
              </a:solidFill>
            </a:endParaRPr>
          </a:p>
          <a:p>
            <a:pPr marL="0" indent="0" algn="ctr">
              <a:buNone/>
            </a:pPr>
            <a:r>
              <a:rPr lang="en-US" sz="1200" b="0" dirty="0">
                <a:solidFill>
                  <a:schemeClr val="accent1">
                    <a:lumMod val="50000"/>
                  </a:schemeClr>
                </a:solidFill>
              </a:rPr>
              <a:t>IT Architect</a:t>
            </a:r>
          </a:p>
        </p:txBody>
      </p:sp>
      <p:sp>
        <p:nvSpPr>
          <p:cNvPr id="11" name="Rectangle 10">
            <a:extLst>
              <a:ext uri="{FF2B5EF4-FFF2-40B4-BE49-F238E27FC236}">
                <a16:creationId xmlns:a16="http://schemas.microsoft.com/office/drawing/2014/main" id="{3C9F674C-622E-46E8-9C68-57535196FED3}"/>
              </a:ext>
            </a:extLst>
          </p:cNvPr>
          <p:cNvSpPr/>
          <p:nvPr/>
        </p:nvSpPr>
        <p:spPr>
          <a:xfrm>
            <a:off x="3280498" y="1761708"/>
            <a:ext cx="2583005" cy="767536"/>
          </a:xfrm>
          <a:prstGeom prst="rect">
            <a:avLst/>
          </a:prstGeom>
          <a:noFill/>
          <a:ln w="25400">
            <a:solidFill>
              <a:schemeClr val="accent1">
                <a:lumMod val="50000"/>
              </a:schemeClr>
            </a:solidFill>
            <a:extLst>
              <a:ext uri="{C807C97D-BFC1-408E-A445-0C87EB9F89A2}">
                <ask:lineSketchStyleProps xmlns:ask="http://schemas.microsoft.com/office/drawing/2018/sketchyshapes" sd="1617499634">
                  <a:custGeom>
                    <a:avLst/>
                    <a:gdLst>
                      <a:gd name="connsiteX0" fmla="*/ 0 w 2583005"/>
                      <a:gd name="connsiteY0" fmla="*/ 0 h 767536"/>
                      <a:gd name="connsiteX1" fmla="*/ 516601 w 2583005"/>
                      <a:gd name="connsiteY1" fmla="*/ 0 h 767536"/>
                      <a:gd name="connsiteX2" fmla="*/ 1007372 w 2583005"/>
                      <a:gd name="connsiteY2" fmla="*/ 0 h 767536"/>
                      <a:gd name="connsiteX3" fmla="*/ 1549803 w 2583005"/>
                      <a:gd name="connsiteY3" fmla="*/ 0 h 767536"/>
                      <a:gd name="connsiteX4" fmla="*/ 2118064 w 2583005"/>
                      <a:gd name="connsiteY4" fmla="*/ 0 h 767536"/>
                      <a:gd name="connsiteX5" fmla="*/ 2583005 w 2583005"/>
                      <a:gd name="connsiteY5" fmla="*/ 0 h 767536"/>
                      <a:gd name="connsiteX6" fmla="*/ 2583005 w 2583005"/>
                      <a:gd name="connsiteY6" fmla="*/ 391443 h 767536"/>
                      <a:gd name="connsiteX7" fmla="*/ 2583005 w 2583005"/>
                      <a:gd name="connsiteY7" fmla="*/ 767536 h 767536"/>
                      <a:gd name="connsiteX8" fmla="*/ 2143894 w 2583005"/>
                      <a:gd name="connsiteY8" fmla="*/ 767536 h 767536"/>
                      <a:gd name="connsiteX9" fmla="*/ 1627293 w 2583005"/>
                      <a:gd name="connsiteY9" fmla="*/ 767536 h 767536"/>
                      <a:gd name="connsiteX10" fmla="*/ 1084862 w 2583005"/>
                      <a:gd name="connsiteY10" fmla="*/ 767536 h 767536"/>
                      <a:gd name="connsiteX11" fmla="*/ 516601 w 2583005"/>
                      <a:gd name="connsiteY11" fmla="*/ 767536 h 767536"/>
                      <a:gd name="connsiteX12" fmla="*/ 0 w 2583005"/>
                      <a:gd name="connsiteY12" fmla="*/ 767536 h 767536"/>
                      <a:gd name="connsiteX13" fmla="*/ 0 w 2583005"/>
                      <a:gd name="connsiteY13" fmla="*/ 383768 h 767536"/>
                      <a:gd name="connsiteX14" fmla="*/ 0 w 2583005"/>
                      <a:gd name="connsiteY14" fmla="*/ 0 h 76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005" h="767536" extrusionOk="0">
                        <a:moveTo>
                          <a:pt x="0" y="0"/>
                        </a:moveTo>
                        <a:cubicBezTo>
                          <a:pt x="147932" y="-24377"/>
                          <a:pt x="368629" y="45220"/>
                          <a:pt x="516601" y="0"/>
                        </a:cubicBezTo>
                        <a:cubicBezTo>
                          <a:pt x="664573" y="-45220"/>
                          <a:pt x="790399" y="25055"/>
                          <a:pt x="1007372" y="0"/>
                        </a:cubicBezTo>
                        <a:cubicBezTo>
                          <a:pt x="1224345" y="-25055"/>
                          <a:pt x="1436877" y="4930"/>
                          <a:pt x="1549803" y="0"/>
                        </a:cubicBezTo>
                        <a:cubicBezTo>
                          <a:pt x="1662729" y="-4930"/>
                          <a:pt x="1839742" y="18780"/>
                          <a:pt x="2118064" y="0"/>
                        </a:cubicBezTo>
                        <a:cubicBezTo>
                          <a:pt x="2396386" y="-18780"/>
                          <a:pt x="2396938" y="4195"/>
                          <a:pt x="2583005" y="0"/>
                        </a:cubicBezTo>
                        <a:cubicBezTo>
                          <a:pt x="2600216" y="107691"/>
                          <a:pt x="2579386" y="254199"/>
                          <a:pt x="2583005" y="391443"/>
                        </a:cubicBezTo>
                        <a:cubicBezTo>
                          <a:pt x="2586624" y="528687"/>
                          <a:pt x="2581482" y="642505"/>
                          <a:pt x="2583005" y="767536"/>
                        </a:cubicBezTo>
                        <a:cubicBezTo>
                          <a:pt x="2425042" y="788682"/>
                          <a:pt x="2299862" y="733103"/>
                          <a:pt x="2143894" y="767536"/>
                        </a:cubicBezTo>
                        <a:cubicBezTo>
                          <a:pt x="1987926" y="801969"/>
                          <a:pt x="1753510" y="733559"/>
                          <a:pt x="1627293" y="767536"/>
                        </a:cubicBezTo>
                        <a:cubicBezTo>
                          <a:pt x="1501076" y="801513"/>
                          <a:pt x="1320039" y="703046"/>
                          <a:pt x="1084862" y="767536"/>
                        </a:cubicBezTo>
                        <a:cubicBezTo>
                          <a:pt x="849685" y="832026"/>
                          <a:pt x="646361" y="736396"/>
                          <a:pt x="516601" y="767536"/>
                        </a:cubicBezTo>
                        <a:cubicBezTo>
                          <a:pt x="386841" y="798676"/>
                          <a:pt x="232964" y="734367"/>
                          <a:pt x="0" y="767536"/>
                        </a:cubicBezTo>
                        <a:cubicBezTo>
                          <a:pt x="-7338" y="661819"/>
                          <a:pt x="23850" y="570948"/>
                          <a:pt x="0" y="383768"/>
                        </a:cubicBezTo>
                        <a:cubicBezTo>
                          <a:pt x="-23850" y="196588"/>
                          <a:pt x="24919" y="176268"/>
                          <a:pt x="0" y="0"/>
                        </a:cubicBezTo>
                        <a:close/>
                      </a:path>
                    </a:pathLst>
                  </a:custGeom>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marL="0" indent="0" algn="ctr">
              <a:buNone/>
            </a:pPr>
            <a:r>
              <a:rPr lang="en-US" sz="1600" b="1" dirty="0">
                <a:solidFill>
                  <a:schemeClr val="accent1">
                    <a:lumMod val="50000"/>
                  </a:schemeClr>
                </a:solidFill>
              </a:rPr>
              <a:t>Satish Kumar Pavurayala</a:t>
            </a:r>
          </a:p>
          <a:p>
            <a:pPr marL="0" indent="0" algn="ctr">
              <a:buNone/>
            </a:pPr>
            <a:endParaRPr lang="en-US" sz="800" b="1" dirty="0">
              <a:solidFill>
                <a:schemeClr val="accent1">
                  <a:lumMod val="50000"/>
                </a:schemeClr>
              </a:solidFill>
            </a:endParaRPr>
          </a:p>
          <a:p>
            <a:pPr marL="0" indent="0" algn="ctr">
              <a:buNone/>
            </a:pPr>
            <a:r>
              <a:rPr lang="en-US" sz="1200" b="0" dirty="0">
                <a:solidFill>
                  <a:schemeClr val="accent1">
                    <a:lumMod val="50000"/>
                  </a:schemeClr>
                </a:solidFill>
              </a:rPr>
              <a:t>Software Engineer Specialist</a:t>
            </a:r>
          </a:p>
        </p:txBody>
      </p:sp>
      <p:sp>
        <p:nvSpPr>
          <p:cNvPr id="12" name="Rectangle 11">
            <a:extLst>
              <a:ext uri="{FF2B5EF4-FFF2-40B4-BE49-F238E27FC236}">
                <a16:creationId xmlns:a16="http://schemas.microsoft.com/office/drawing/2014/main" id="{85525E79-71FB-4B0B-9033-2C16C133D47F}"/>
              </a:ext>
            </a:extLst>
          </p:cNvPr>
          <p:cNvSpPr/>
          <p:nvPr/>
        </p:nvSpPr>
        <p:spPr>
          <a:xfrm>
            <a:off x="2535784" y="2926263"/>
            <a:ext cx="1774372" cy="782638"/>
          </a:xfrm>
          <a:prstGeom prst="rect">
            <a:avLst/>
          </a:prstGeom>
          <a:noFill/>
          <a:ln w="254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marL="0" indent="0" algn="ctr">
              <a:buNone/>
            </a:pPr>
            <a:r>
              <a:rPr lang="en-US" sz="1600" b="1" dirty="0">
                <a:solidFill>
                  <a:schemeClr val="accent1">
                    <a:lumMod val="50000"/>
                  </a:schemeClr>
                </a:solidFill>
              </a:rPr>
              <a:t>Rakesh Bhat</a:t>
            </a:r>
          </a:p>
          <a:p>
            <a:pPr marL="0" indent="0" algn="ctr">
              <a:buNone/>
            </a:pPr>
            <a:endParaRPr lang="en-US" sz="800" b="1" dirty="0">
              <a:solidFill>
                <a:schemeClr val="accent1">
                  <a:lumMod val="50000"/>
                </a:schemeClr>
              </a:solidFill>
            </a:endParaRPr>
          </a:p>
          <a:p>
            <a:pPr marL="0" indent="0" algn="ctr">
              <a:buNone/>
            </a:pPr>
            <a:r>
              <a:rPr lang="en-US" sz="1100" b="0" dirty="0">
                <a:solidFill>
                  <a:schemeClr val="accent1">
                    <a:lumMod val="50000"/>
                  </a:schemeClr>
                </a:solidFill>
              </a:rPr>
              <a:t>Software Engineer Senior</a:t>
            </a:r>
          </a:p>
        </p:txBody>
      </p:sp>
      <p:sp>
        <p:nvSpPr>
          <p:cNvPr id="13" name="Rectangle 12">
            <a:extLst>
              <a:ext uri="{FF2B5EF4-FFF2-40B4-BE49-F238E27FC236}">
                <a16:creationId xmlns:a16="http://schemas.microsoft.com/office/drawing/2014/main" id="{2F5C6E61-148C-4C92-9BE9-A4F496437B0B}"/>
              </a:ext>
            </a:extLst>
          </p:cNvPr>
          <p:cNvSpPr/>
          <p:nvPr/>
        </p:nvSpPr>
        <p:spPr>
          <a:xfrm>
            <a:off x="4833846" y="2924267"/>
            <a:ext cx="1774372" cy="782638"/>
          </a:xfrm>
          <a:prstGeom prst="rect">
            <a:avLst/>
          </a:prstGeom>
          <a:noFill/>
          <a:ln w="254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marL="0" indent="0" algn="ctr">
              <a:buNone/>
            </a:pPr>
            <a:r>
              <a:rPr lang="fi-FI" sz="1600" b="1" dirty="0">
                <a:solidFill>
                  <a:schemeClr val="accent1">
                    <a:lumMod val="50000"/>
                  </a:schemeClr>
                </a:solidFill>
              </a:rPr>
              <a:t>Aditya Kaushik</a:t>
            </a:r>
          </a:p>
          <a:p>
            <a:pPr marL="0" indent="0" algn="ctr">
              <a:buNone/>
            </a:pPr>
            <a:endParaRPr lang="en-US" sz="800" b="1" dirty="0">
              <a:solidFill>
                <a:schemeClr val="accent1">
                  <a:lumMod val="50000"/>
                </a:schemeClr>
              </a:solidFill>
            </a:endParaRPr>
          </a:p>
          <a:p>
            <a:pPr marL="0" indent="0" algn="ctr">
              <a:buNone/>
            </a:pPr>
            <a:r>
              <a:rPr lang="en-US" sz="1100" b="0" dirty="0">
                <a:solidFill>
                  <a:schemeClr val="accent1">
                    <a:lumMod val="50000"/>
                  </a:schemeClr>
                </a:solidFill>
              </a:rPr>
              <a:t>Software Engineer</a:t>
            </a:r>
          </a:p>
        </p:txBody>
      </p:sp>
      <p:sp>
        <p:nvSpPr>
          <p:cNvPr id="14" name="Title 1">
            <a:extLst>
              <a:ext uri="{FF2B5EF4-FFF2-40B4-BE49-F238E27FC236}">
                <a16:creationId xmlns:a16="http://schemas.microsoft.com/office/drawing/2014/main" id="{BF3600B4-8E45-4345-AE5C-A2A28E5EAA65}"/>
              </a:ext>
            </a:extLst>
          </p:cNvPr>
          <p:cNvSpPr txBox="1">
            <a:spLocks/>
          </p:cNvSpPr>
          <p:nvPr/>
        </p:nvSpPr>
        <p:spPr>
          <a:xfrm>
            <a:off x="395169" y="4423920"/>
            <a:ext cx="8361170" cy="607868"/>
          </a:xfrm>
          <a:prstGeom prst="rect">
            <a:avLst/>
          </a:prstGeom>
        </p:spPr>
        <p:txBody>
          <a:bodyPr vert="horz" lIns="0" tIns="0" rIns="0" bIns="0" rtlCol="0" anchor="t">
            <a:normAutofit/>
          </a:bodyPr>
          <a:lstStyle>
            <a:defPPr>
              <a:defRPr lang="fi-FI"/>
            </a:defPPr>
            <a:lvl1pPr algn="ctr" defTabSz="457200">
              <a:lnSpc>
                <a:spcPct val="80000"/>
              </a:lnSpc>
              <a:spcBef>
                <a:spcPct val="0"/>
              </a:spcBef>
              <a:buNone/>
              <a:defRPr sz="3000" b="1">
                <a:solidFill>
                  <a:schemeClr val="accent1">
                    <a:lumMod val="75000"/>
                  </a:schemeClr>
                </a:solidFill>
                <a:latin typeface="Calibri" panose="020F0502020204030204" pitchFamily="34" charset="0"/>
                <a:ea typeface="Calibri" panose="020F0502020204030204" pitchFamily="34" charset="0"/>
                <a:cs typeface="+mj-cs"/>
              </a:defRPr>
            </a:lvl1pPr>
          </a:lstStyle>
          <a:p>
            <a:r>
              <a:rPr lang="en-US" sz="1200" i="1" u="none" strike="noStrike" dirty="0">
                <a:effectLst/>
                <a:latin typeface="Helvetica Neue"/>
              </a:rPr>
              <a:t>“Innovation is seeing what everybody has seen and thinking what nobody has thought.”</a:t>
            </a:r>
            <a:endParaRPr lang="en-US" sz="1200" i="1" dirty="0"/>
          </a:p>
        </p:txBody>
      </p:sp>
    </p:spTree>
    <p:extLst>
      <p:ext uri="{BB962C8B-B14F-4D97-AF65-F5344CB8AC3E}">
        <p14:creationId xmlns:p14="http://schemas.microsoft.com/office/powerpoint/2010/main" val="1667886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E363-54BC-4A36-8FE6-D7BD650A41B1}"/>
              </a:ext>
            </a:extLst>
          </p:cNvPr>
          <p:cNvSpPr>
            <a:spLocks noGrp="1"/>
          </p:cNvSpPr>
          <p:nvPr>
            <p:ph type="title"/>
          </p:nvPr>
        </p:nvSpPr>
        <p:spPr>
          <a:xfrm>
            <a:off x="382588" y="383309"/>
            <a:ext cx="8361170" cy="360000"/>
          </a:xfrm>
        </p:spPr>
        <p:txBody>
          <a:bodyPr vert="horz" lIns="0" tIns="0" rIns="0" bIns="0" rtlCol="0" anchor="t">
            <a:normAutofit/>
          </a:bodyPr>
          <a:lstStyle/>
          <a:p>
            <a:r>
              <a:rPr lang="en-US" b="1" kern="1200" dirty="0">
                <a:solidFill>
                  <a:schemeClr val="accent1">
                    <a:lumMod val="75000"/>
                  </a:schemeClr>
                </a:solidFill>
                <a:latin typeface="+mj-lt"/>
                <a:ea typeface="+mj-ea"/>
                <a:cs typeface="+mj-cs"/>
              </a:rPr>
              <a:t>Problem Statement</a:t>
            </a:r>
          </a:p>
        </p:txBody>
      </p:sp>
      <p:sp>
        <p:nvSpPr>
          <p:cNvPr id="3" name="Slide Number Placeholder 2">
            <a:extLst>
              <a:ext uri="{FF2B5EF4-FFF2-40B4-BE49-F238E27FC236}">
                <a16:creationId xmlns:a16="http://schemas.microsoft.com/office/drawing/2014/main" id="{1BEC269A-1E3F-41B6-B37C-91429E4E2813}"/>
              </a:ext>
            </a:extLst>
          </p:cNvPr>
          <p:cNvSpPr>
            <a:spLocks noGrp="1"/>
          </p:cNvSpPr>
          <p:nvPr>
            <p:ph type="sldNum" sz="quarter" idx="12"/>
          </p:nvPr>
        </p:nvSpPr>
        <p:spPr>
          <a:xfrm>
            <a:off x="8288339" y="4877568"/>
            <a:ext cx="468000" cy="135000"/>
          </a:xfrm>
        </p:spPr>
        <p:txBody>
          <a:bodyPr vert="horz" lIns="0" tIns="0" rIns="0" bIns="0" rtlCol="0" anchor="ctr">
            <a:normAutofit/>
          </a:bodyPr>
          <a:lstStyle/>
          <a:p>
            <a:pPr>
              <a:lnSpc>
                <a:spcPct val="90000"/>
              </a:lnSpc>
              <a:spcAft>
                <a:spcPts val="600"/>
              </a:spcAft>
            </a:pPr>
            <a:fld id="{C60C2248-B95D-984B-A0F4-42B9A4652AA7}" type="slidenum">
              <a:rPr lang="en-US" smtClean="0"/>
              <a:pPr>
                <a:lnSpc>
                  <a:spcPct val="90000"/>
                </a:lnSpc>
                <a:spcAft>
                  <a:spcPts val="600"/>
                </a:spcAft>
              </a:pPr>
              <a:t>3</a:t>
            </a:fld>
            <a:endParaRPr lang="en-US"/>
          </a:p>
        </p:txBody>
      </p:sp>
      <p:sp>
        <p:nvSpPr>
          <p:cNvPr id="4" name="Content Placeholder 3">
            <a:extLst>
              <a:ext uri="{FF2B5EF4-FFF2-40B4-BE49-F238E27FC236}">
                <a16:creationId xmlns:a16="http://schemas.microsoft.com/office/drawing/2014/main" id="{7F391E7A-0F5E-4B2A-B232-EC8F6B09002C}"/>
              </a:ext>
            </a:extLst>
          </p:cNvPr>
          <p:cNvSpPr>
            <a:spLocks noGrp="1"/>
          </p:cNvSpPr>
          <p:nvPr>
            <p:ph sz="quarter" idx="14"/>
          </p:nvPr>
        </p:nvSpPr>
        <p:spPr>
          <a:xfrm>
            <a:off x="382396" y="1578429"/>
            <a:ext cx="8361362" cy="3126308"/>
          </a:xfrm>
        </p:spPr>
        <p:txBody>
          <a:bodyPr vert="horz" lIns="0" tIns="0" rIns="0" bIns="0" rtlCol="0">
            <a:normAutofit/>
          </a:bodyPr>
          <a:lstStyle/>
          <a:p>
            <a:pPr algn="just"/>
            <a:r>
              <a:rPr lang="en-US" dirty="0"/>
              <a:t>As per the RBI’s monthly bulletin, the banking system reported 6.43 crore paper-based transactions on the CTS worth Rs 5,241 crore in October 2020</a:t>
            </a:r>
          </a:p>
          <a:p>
            <a:pPr algn="just"/>
            <a:r>
              <a:rPr lang="en-US" dirty="0"/>
              <a:t>Cheque clearing time varies from 2 days to 5 days with lot of manual efforts.</a:t>
            </a:r>
          </a:p>
          <a:p>
            <a:pPr algn="just"/>
            <a:r>
              <a:rPr lang="en-US" dirty="0"/>
              <a:t>Check fraud, or the attempt to perpetrate it, has gone up from $8.5 billion in 2016 to $15.1 billion in 2018. Also, it makes up 60 percent of all attempted fraud against U.S. bank deposit accounts, according to a survey released by the American Bankers Association.</a:t>
            </a:r>
          </a:p>
          <a:p>
            <a:pPr algn="just"/>
            <a:r>
              <a:rPr lang="en-US" dirty="0"/>
              <a:t>Checks are easier to commit fraud with because they have a lot of information on them, they can be forged or even stolen. They’re still the most popular form of payments between businesses, according to a survey of treasury and finance professionals by the Association for Finance Professionals.</a:t>
            </a:r>
          </a:p>
        </p:txBody>
      </p:sp>
      <p:sp>
        <p:nvSpPr>
          <p:cNvPr id="5" name="Title 1">
            <a:extLst>
              <a:ext uri="{FF2B5EF4-FFF2-40B4-BE49-F238E27FC236}">
                <a16:creationId xmlns:a16="http://schemas.microsoft.com/office/drawing/2014/main" id="{EABA6CA0-1463-4F50-AD4C-895A9BF28E98}"/>
              </a:ext>
            </a:extLst>
          </p:cNvPr>
          <p:cNvSpPr txBox="1">
            <a:spLocks/>
          </p:cNvSpPr>
          <p:nvPr/>
        </p:nvSpPr>
        <p:spPr>
          <a:xfrm>
            <a:off x="382396" y="981301"/>
            <a:ext cx="8361362" cy="513000"/>
          </a:xfrm>
          <a:prstGeom prst="rect">
            <a:avLst/>
          </a:prstGeom>
        </p:spPr>
        <p:txBody>
          <a:bodyPr vert="horz" lIns="0" tIns="0" rIns="0" bIns="0" rtlCol="0">
            <a:normAutofit/>
          </a:bodyPr>
          <a:lstStyle>
            <a:lvl1pPr algn="l" defTabSz="457200" rtl="0" eaLnBrk="1" latinLnBrk="0" hangingPunct="1">
              <a:lnSpc>
                <a:spcPct val="80000"/>
              </a:lnSpc>
              <a:spcBef>
                <a:spcPct val="0"/>
              </a:spcBef>
              <a:buNone/>
              <a:defRPr sz="2600" b="1" kern="1200">
                <a:solidFill>
                  <a:schemeClr val="bg1"/>
                </a:solidFill>
                <a:latin typeface="+mj-lt"/>
                <a:ea typeface="+mj-ea"/>
                <a:cs typeface="+mj-cs"/>
              </a:defRPr>
            </a:lvl1pPr>
          </a:lstStyle>
          <a:p>
            <a:pPr defTabSz="914400">
              <a:lnSpc>
                <a:spcPct val="90000"/>
              </a:lnSpc>
              <a:spcBef>
                <a:spcPts val="1200"/>
              </a:spcBef>
            </a:pPr>
            <a:r>
              <a:rPr lang="en-US" sz="2200" b="0" kern="1200" dirty="0">
                <a:latin typeface="+mn-lt"/>
                <a:ea typeface="+mn-ea"/>
                <a:cs typeface="+mn-cs"/>
              </a:rPr>
              <a:t>Paper Cheque in a Digital World</a:t>
            </a:r>
          </a:p>
        </p:txBody>
      </p:sp>
    </p:spTree>
    <p:extLst>
      <p:ext uri="{BB962C8B-B14F-4D97-AF65-F5344CB8AC3E}">
        <p14:creationId xmlns:p14="http://schemas.microsoft.com/office/powerpoint/2010/main" val="596397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E363-54BC-4A36-8FE6-D7BD650A41B1}"/>
              </a:ext>
            </a:extLst>
          </p:cNvPr>
          <p:cNvSpPr>
            <a:spLocks noGrp="1"/>
          </p:cNvSpPr>
          <p:nvPr>
            <p:ph type="title"/>
          </p:nvPr>
        </p:nvSpPr>
        <p:spPr>
          <a:xfrm>
            <a:off x="382588" y="383309"/>
            <a:ext cx="8361170" cy="360000"/>
          </a:xfrm>
        </p:spPr>
        <p:txBody>
          <a:bodyPr vert="horz" lIns="0" tIns="0" rIns="0" bIns="0" rtlCol="0" anchor="t">
            <a:normAutofit/>
          </a:bodyPr>
          <a:lstStyle/>
          <a:p>
            <a:r>
              <a:rPr lang="en-US" dirty="0">
                <a:solidFill>
                  <a:schemeClr val="accent1">
                    <a:lumMod val="75000"/>
                  </a:schemeClr>
                </a:solidFill>
              </a:rPr>
              <a:t>Types of Cheque Fraud</a:t>
            </a:r>
          </a:p>
        </p:txBody>
      </p:sp>
      <p:sp>
        <p:nvSpPr>
          <p:cNvPr id="3" name="Slide Number Placeholder 2">
            <a:extLst>
              <a:ext uri="{FF2B5EF4-FFF2-40B4-BE49-F238E27FC236}">
                <a16:creationId xmlns:a16="http://schemas.microsoft.com/office/drawing/2014/main" id="{1BEC269A-1E3F-41B6-B37C-91429E4E2813}"/>
              </a:ext>
            </a:extLst>
          </p:cNvPr>
          <p:cNvSpPr>
            <a:spLocks noGrp="1"/>
          </p:cNvSpPr>
          <p:nvPr>
            <p:ph type="sldNum" sz="quarter" idx="12"/>
          </p:nvPr>
        </p:nvSpPr>
        <p:spPr>
          <a:xfrm>
            <a:off x="8288339" y="4877568"/>
            <a:ext cx="468000" cy="135000"/>
          </a:xfrm>
        </p:spPr>
        <p:txBody>
          <a:bodyPr vert="horz" lIns="0" tIns="0" rIns="0" bIns="0" rtlCol="0" anchor="ctr">
            <a:normAutofit/>
          </a:bodyPr>
          <a:lstStyle/>
          <a:p>
            <a:pPr>
              <a:lnSpc>
                <a:spcPct val="90000"/>
              </a:lnSpc>
              <a:spcAft>
                <a:spcPts val="600"/>
              </a:spcAft>
            </a:pPr>
            <a:fld id="{C60C2248-B95D-984B-A0F4-42B9A4652AA7}" type="slidenum">
              <a:rPr lang="en-US" smtClean="0"/>
              <a:pPr>
                <a:lnSpc>
                  <a:spcPct val="90000"/>
                </a:lnSpc>
                <a:spcAft>
                  <a:spcPts val="600"/>
                </a:spcAft>
              </a:pPr>
              <a:t>4</a:t>
            </a:fld>
            <a:endParaRPr lang="en-US"/>
          </a:p>
        </p:txBody>
      </p:sp>
      <p:sp>
        <p:nvSpPr>
          <p:cNvPr id="4" name="Content Placeholder 3">
            <a:extLst>
              <a:ext uri="{FF2B5EF4-FFF2-40B4-BE49-F238E27FC236}">
                <a16:creationId xmlns:a16="http://schemas.microsoft.com/office/drawing/2014/main" id="{7F391E7A-0F5E-4B2A-B232-EC8F6B09002C}"/>
              </a:ext>
            </a:extLst>
          </p:cNvPr>
          <p:cNvSpPr>
            <a:spLocks noGrp="1"/>
          </p:cNvSpPr>
          <p:nvPr>
            <p:ph sz="quarter" idx="14"/>
          </p:nvPr>
        </p:nvSpPr>
        <p:spPr>
          <a:xfrm>
            <a:off x="382204" y="953571"/>
            <a:ext cx="8361362" cy="2472474"/>
          </a:xfrm>
        </p:spPr>
        <p:txBody>
          <a:bodyPr vert="horz" lIns="0" tIns="0" rIns="0" bIns="0" rtlCol="0">
            <a:normAutofit/>
          </a:bodyPr>
          <a:lstStyle/>
          <a:p>
            <a:pPr algn="just"/>
            <a:r>
              <a:rPr lang="en-US" dirty="0"/>
              <a:t>Counterfeit Cheque: In this type of fraud a cheque is created on non-bank paper. The cheque looks genuine but is fake. However, the cheque related to a genuine account. Fraudster creates such cheques to fool the bank and steal money from a genuine bank account.</a:t>
            </a:r>
          </a:p>
          <a:p>
            <a:pPr algn="just"/>
            <a:r>
              <a:rPr lang="en-US" dirty="0"/>
              <a:t>Forgery: This is one of the most cheque frauds. In such a fraud attempt, scammers use genuine cheques and forge account holder's signature to fool the bank. If the signatures are close to perfect, banks can be fooled, and fraudsters are able to steal money from unsuspecting victims.</a:t>
            </a:r>
          </a:p>
          <a:p>
            <a:pPr algn="just"/>
            <a:r>
              <a:rPr lang="en-US" dirty="0"/>
              <a:t>Fraudulently altered cheques: In such fraud cases, the cheque and account holder's signature is genuine, but the fraudster alters the original check before </a:t>
            </a:r>
            <a:r>
              <a:rPr lang="en-US" dirty="0" err="1"/>
              <a:t>encashing</a:t>
            </a:r>
            <a:r>
              <a:rPr lang="en-US" dirty="0"/>
              <a:t> it. In a majority of such frauds, recipient's name or the amount is altered after the cheque is signed by the account holder.</a:t>
            </a:r>
          </a:p>
        </p:txBody>
      </p:sp>
      <p:pic>
        <p:nvPicPr>
          <p:cNvPr id="7" name="Picture 6">
            <a:extLst>
              <a:ext uri="{FF2B5EF4-FFF2-40B4-BE49-F238E27FC236}">
                <a16:creationId xmlns:a16="http://schemas.microsoft.com/office/drawing/2014/main" id="{7B42B32D-1AAA-426F-9986-08BEBE46E5F3}"/>
              </a:ext>
            </a:extLst>
          </p:cNvPr>
          <p:cNvPicPr>
            <a:picLocks noChangeAspect="1"/>
          </p:cNvPicPr>
          <p:nvPr/>
        </p:nvPicPr>
        <p:blipFill>
          <a:blip r:embed="rId2"/>
          <a:stretch>
            <a:fillRect/>
          </a:stretch>
        </p:blipFill>
        <p:spPr>
          <a:xfrm>
            <a:off x="3003692" y="3426045"/>
            <a:ext cx="2863708" cy="1655238"/>
          </a:xfrm>
          <a:prstGeom prst="rect">
            <a:avLst/>
          </a:prstGeom>
        </p:spPr>
      </p:pic>
    </p:spTree>
    <p:extLst>
      <p:ext uri="{BB962C8B-B14F-4D97-AF65-F5344CB8AC3E}">
        <p14:creationId xmlns:p14="http://schemas.microsoft.com/office/powerpoint/2010/main" val="2961182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E363-54BC-4A36-8FE6-D7BD650A41B1}"/>
              </a:ext>
            </a:extLst>
          </p:cNvPr>
          <p:cNvSpPr>
            <a:spLocks noGrp="1"/>
          </p:cNvSpPr>
          <p:nvPr>
            <p:ph type="title"/>
          </p:nvPr>
        </p:nvSpPr>
        <p:spPr>
          <a:xfrm>
            <a:off x="382588" y="383309"/>
            <a:ext cx="8361170" cy="497224"/>
          </a:xfrm>
        </p:spPr>
        <p:txBody>
          <a:bodyPr/>
          <a:lstStyle/>
          <a:p>
            <a:r>
              <a:rPr lang="en-US" dirty="0">
                <a:solidFill>
                  <a:schemeClr val="accent1">
                    <a:lumMod val="75000"/>
                  </a:schemeClr>
                </a:solidFill>
              </a:rPr>
              <a:t>Solution</a:t>
            </a:r>
          </a:p>
        </p:txBody>
      </p:sp>
      <p:sp>
        <p:nvSpPr>
          <p:cNvPr id="3" name="Slide Number Placeholder 2">
            <a:extLst>
              <a:ext uri="{FF2B5EF4-FFF2-40B4-BE49-F238E27FC236}">
                <a16:creationId xmlns:a16="http://schemas.microsoft.com/office/drawing/2014/main" id="{1BEC269A-1E3F-41B6-B37C-91429E4E2813}"/>
              </a:ext>
            </a:extLst>
          </p:cNvPr>
          <p:cNvSpPr>
            <a:spLocks noGrp="1"/>
          </p:cNvSpPr>
          <p:nvPr>
            <p:ph type="sldNum" sz="quarter" idx="12"/>
          </p:nvPr>
        </p:nvSpPr>
        <p:spPr/>
        <p:txBody>
          <a:bodyPr/>
          <a:lstStyle/>
          <a:p>
            <a:fld id="{C60C2248-B95D-984B-A0F4-42B9A4652AA7}" type="slidenum">
              <a:rPr lang="en-US" smtClean="0"/>
              <a:pPr/>
              <a:t>5</a:t>
            </a:fld>
            <a:endParaRPr lang="en-US" dirty="0"/>
          </a:p>
        </p:txBody>
      </p:sp>
      <p:sp>
        <p:nvSpPr>
          <p:cNvPr id="4" name="Content Placeholder 3">
            <a:extLst>
              <a:ext uri="{FF2B5EF4-FFF2-40B4-BE49-F238E27FC236}">
                <a16:creationId xmlns:a16="http://schemas.microsoft.com/office/drawing/2014/main" id="{E1AF5909-F032-48D8-9A15-21D403B270EE}"/>
              </a:ext>
            </a:extLst>
          </p:cNvPr>
          <p:cNvSpPr>
            <a:spLocks noGrp="1"/>
          </p:cNvSpPr>
          <p:nvPr>
            <p:ph sz="quarter" idx="13"/>
          </p:nvPr>
        </p:nvSpPr>
        <p:spPr>
          <a:xfrm>
            <a:off x="398464" y="1455862"/>
            <a:ext cx="8353233" cy="2231775"/>
          </a:xfrm>
        </p:spPr>
        <p:txBody>
          <a:bodyPr>
            <a:normAutofit fontScale="92500" lnSpcReduction="10000"/>
          </a:bodyPr>
          <a:lstStyle/>
          <a:p>
            <a:pPr marL="0" indent="0" algn="ctr">
              <a:buNone/>
            </a:pPr>
            <a:r>
              <a:rPr lang="en-US" sz="3200" dirty="0">
                <a:solidFill>
                  <a:schemeClr val="accent1">
                    <a:lumMod val="75000"/>
                  </a:schemeClr>
                </a:solidFill>
              </a:rPr>
              <a:t>FIS DigiCaas</a:t>
            </a:r>
          </a:p>
          <a:p>
            <a:pPr marL="0" indent="0" algn="ctr">
              <a:buNone/>
            </a:pPr>
            <a:endParaRPr lang="en-US" sz="3200" dirty="0"/>
          </a:p>
          <a:p>
            <a:pPr marL="0" indent="0" algn="ctr">
              <a:buNone/>
            </a:pPr>
            <a:r>
              <a:rPr lang="en-US" sz="3200" dirty="0">
                <a:solidFill>
                  <a:srgbClr val="C00000"/>
                </a:solidFill>
              </a:rPr>
              <a:t>Digi</a:t>
            </a:r>
            <a:r>
              <a:rPr lang="en-US" sz="3200" dirty="0"/>
              <a:t>tal </a:t>
            </a:r>
            <a:r>
              <a:rPr lang="en-US" sz="3200" dirty="0">
                <a:solidFill>
                  <a:srgbClr val="C00000"/>
                </a:solidFill>
              </a:rPr>
              <a:t>C</a:t>
            </a:r>
            <a:r>
              <a:rPr lang="en-US" sz="3200" dirty="0"/>
              <a:t>heque </a:t>
            </a:r>
            <a:r>
              <a:rPr lang="en-US" sz="3200" dirty="0">
                <a:solidFill>
                  <a:srgbClr val="C00000"/>
                </a:solidFill>
              </a:rPr>
              <a:t>a</a:t>
            </a:r>
            <a:r>
              <a:rPr lang="en-US" sz="3200" dirty="0"/>
              <a:t>s </a:t>
            </a:r>
            <a:r>
              <a:rPr lang="en-US" sz="3200" dirty="0">
                <a:solidFill>
                  <a:srgbClr val="C00000"/>
                </a:solidFill>
              </a:rPr>
              <a:t>a</a:t>
            </a:r>
            <a:r>
              <a:rPr lang="en-US" sz="3200" dirty="0"/>
              <a:t> </a:t>
            </a:r>
            <a:r>
              <a:rPr lang="en-US" sz="3200" dirty="0">
                <a:solidFill>
                  <a:srgbClr val="C00000"/>
                </a:solidFill>
              </a:rPr>
              <a:t>S</a:t>
            </a:r>
            <a:r>
              <a:rPr lang="en-US" sz="3200" dirty="0"/>
              <a:t>ervice</a:t>
            </a:r>
          </a:p>
          <a:p>
            <a:pPr marL="0" indent="0" algn="ctr">
              <a:buNone/>
            </a:pPr>
            <a:r>
              <a:rPr lang="en-US" sz="3200" dirty="0"/>
              <a:t>(Using Blockchain)</a:t>
            </a:r>
          </a:p>
        </p:txBody>
      </p:sp>
    </p:spTree>
    <p:extLst>
      <p:ext uri="{BB962C8B-B14F-4D97-AF65-F5344CB8AC3E}">
        <p14:creationId xmlns:p14="http://schemas.microsoft.com/office/powerpoint/2010/main" val="2882874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E363-54BC-4A36-8FE6-D7BD650A41B1}"/>
              </a:ext>
            </a:extLst>
          </p:cNvPr>
          <p:cNvSpPr>
            <a:spLocks noGrp="1"/>
          </p:cNvSpPr>
          <p:nvPr>
            <p:ph type="title"/>
          </p:nvPr>
        </p:nvSpPr>
        <p:spPr>
          <a:xfrm>
            <a:off x="382588" y="383309"/>
            <a:ext cx="8361170" cy="497224"/>
          </a:xfrm>
        </p:spPr>
        <p:txBody>
          <a:bodyPr/>
          <a:lstStyle/>
          <a:p>
            <a:r>
              <a:rPr lang="en-US" dirty="0">
                <a:solidFill>
                  <a:schemeClr val="accent1">
                    <a:lumMod val="75000"/>
                  </a:schemeClr>
                </a:solidFill>
              </a:rPr>
              <a:t>Technologies Used</a:t>
            </a:r>
          </a:p>
        </p:txBody>
      </p:sp>
      <p:sp>
        <p:nvSpPr>
          <p:cNvPr id="3" name="Slide Number Placeholder 2">
            <a:extLst>
              <a:ext uri="{FF2B5EF4-FFF2-40B4-BE49-F238E27FC236}">
                <a16:creationId xmlns:a16="http://schemas.microsoft.com/office/drawing/2014/main" id="{1BEC269A-1E3F-41B6-B37C-91429E4E2813}"/>
              </a:ext>
            </a:extLst>
          </p:cNvPr>
          <p:cNvSpPr>
            <a:spLocks noGrp="1"/>
          </p:cNvSpPr>
          <p:nvPr>
            <p:ph type="sldNum" sz="quarter" idx="12"/>
          </p:nvPr>
        </p:nvSpPr>
        <p:spPr/>
        <p:txBody>
          <a:bodyPr/>
          <a:lstStyle/>
          <a:p>
            <a:fld id="{C60C2248-B95D-984B-A0F4-42B9A4652AA7}" type="slidenum">
              <a:rPr lang="en-US" smtClean="0"/>
              <a:pPr/>
              <a:t>6</a:t>
            </a:fld>
            <a:endParaRPr lang="en-US" dirty="0"/>
          </a:p>
        </p:txBody>
      </p:sp>
      <p:pic>
        <p:nvPicPr>
          <p:cNvPr id="11" name="Content Placeholder 10" descr="Logo&#10;&#10;Description automatically generated with medium confidence">
            <a:extLst>
              <a:ext uri="{FF2B5EF4-FFF2-40B4-BE49-F238E27FC236}">
                <a16:creationId xmlns:a16="http://schemas.microsoft.com/office/drawing/2014/main" id="{7F9CD692-755D-4ED6-A7B5-B6E0023AC207}"/>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29447" y="1074452"/>
            <a:ext cx="1666667" cy="876190"/>
          </a:xfrm>
        </p:spPr>
      </p:pic>
      <p:pic>
        <p:nvPicPr>
          <p:cNvPr id="13" name="Picture 12" descr="Logo, company name&#10;&#10;Description automatically generated">
            <a:extLst>
              <a:ext uri="{FF2B5EF4-FFF2-40B4-BE49-F238E27FC236}">
                <a16:creationId xmlns:a16="http://schemas.microsoft.com/office/drawing/2014/main" id="{89F70C26-146C-45D0-BFD8-E021CC081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699" y="1107785"/>
            <a:ext cx="1761905" cy="847619"/>
          </a:xfrm>
          <a:prstGeom prst="rect">
            <a:avLst/>
          </a:prstGeom>
        </p:spPr>
      </p:pic>
      <p:pic>
        <p:nvPicPr>
          <p:cNvPr id="15" name="Picture 14" descr="Diagram&#10;&#10;Description automatically generated with medium confidence">
            <a:extLst>
              <a:ext uri="{FF2B5EF4-FFF2-40B4-BE49-F238E27FC236}">
                <a16:creationId xmlns:a16="http://schemas.microsoft.com/office/drawing/2014/main" id="{851EEB48-70A4-453A-843F-56BD6477B2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091" y="2202121"/>
            <a:ext cx="2143125" cy="876190"/>
          </a:xfrm>
          <a:prstGeom prst="rect">
            <a:avLst/>
          </a:prstGeom>
        </p:spPr>
      </p:pic>
      <p:pic>
        <p:nvPicPr>
          <p:cNvPr id="17" name="Picture 16" descr="Logo&#10;&#10;Description automatically generated with medium confidence">
            <a:extLst>
              <a:ext uri="{FF2B5EF4-FFF2-40B4-BE49-F238E27FC236}">
                <a16:creationId xmlns:a16="http://schemas.microsoft.com/office/drawing/2014/main" id="{6BE966DC-2E8C-4DF0-9D22-59919243AD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3101" y="1141119"/>
            <a:ext cx="2295238" cy="780952"/>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D8D50202-7F63-4635-8D22-22C0B51B23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976" y="2357909"/>
            <a:ext cx="2143125" cy="675084"/>
          </a:xfrm>
          <a:prstGeom prst="rect">
            <a:avLst/>
          </a:prstGeom>
        </p:spPr>
      </p:pic>
    </p:spTree>
    <p:extLst>
      <p:ext uri="{BB962C8B-B14F-4D97-AF65-F5344CB8AC3E}">
        <p14:creationId xmlns:p14="http://schemas.microsoft.com/office/powerpoint/2010/main" val="124894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E363-54BC-4A36-8FE6-D7BD650A41B1}"/>
              </a:ext>
            </a:extLst>
          </p:cNvPr>
          <p:cNvSpPr>
            <a:spLocks noGrp="1"/>
          </p:cNvSpPr>
          <p:nvPr>
            <p:ph type="title"/>
          </p:nvPr>
        </p:nvSpPr>
        <p:spPr>
          <a:xfrm>
            <a:off x="382588" y="383309"/>
            <a:ext cx="8361170" cy="444005"/>
          </a:xfrm>
        </p:spPr>
        <p:txBody>
          <a:bodyPr/>
          <a:lstStyle/>
          <a:p>
            <a:r>
              <a:rPr lang="en-US" dirty="0">
                <a:solidFill>
                  <a:schemeClr val="accent1">
                    <a:lumMod val="75000"/>
                  </a:schemeClr>
                </a:solidFill>
              </a:rPr>
              <a:t>Architecture</a:t>
            </a:r>
          </a:p>
        </p:txBody>
      </p:sp>
      <p:sp>
        <p:nvSpPr>
          <p:cNvPr id="3" name="Slide Number Placeholder 2">
            <a:extLst>
              <a:ext uri="{FF2B5EF4-FFF2-40B4-BE49-F238E27FC236}">
                <a16:creationId xmlns:a16="http://schemas.microsoft.com/office/drawing/2014/main" id="{1BEC269A-1E3F-41B6-B37C-91429E4E2813}"/>
              </a:ext>
            </a:extLst>
          </p:cNvPr>
          <p:cNvSpPr>
            <a:spLocks noGrp="1"/>
          </p:cNvSpPr>
          <p:nvPr>
            <p:ph type="sldNum" sz="quarter" idx="12"/>
          </p:nvPr>
        </p:nvSpPr>
        <p:spPr/>
        <p:txBody>
          <a:bodyPr/>
          <a:lstStyle/>
          <a:p>
            <a:fld id="{C60C2248-B95D-984B-A0F4-42B9A4652AA7}" type="slidenum">
              <a:rPr lang="en-US" smtClean="0"/>
              <a:pPr/>
              <a:t>7</a:t>
            </a:fld>
            <a:endParaRPr lang="en-US" dirty="0"/>
          </a:p>
        </p:txBody>
      </p:sp>
      <p:pic>
        <p:nvPicPr>
          <p:cNvPr id="7" name="Picture 6">
            <a:extLst>
              <a:ext uri="{FF2B5EF4-FFF2-40B4-BE49-F238E27FC236}">
                <a16:creationId xmlns:a16="http://schemas.microsoft.com/office/drawing/2014/main" id="{E420FDC4-B112-4144-914E-37F07AE92BE7}"/>
              </a:ext>
            </a:extLst>
          </p:cNvPr>
          <p:cNvPicPr>
            <a:picLocks noChangeAspect="1"/>
          </p:cNvPicPr>
          <p:nvPr/>
        </p:nvPicPr>
        <p:blipFill>
          <a:blip r:embed="rId2"/>
          <a:stretch>
            <a:fillRect/>
          </a:stretch>
        </p:blipFill>
        <p:spPr>
          <a:xfrm>
            <a:off x="147814" y="1095019"/>
            <a:ext cx="4293334" cy="2624314"/>
          </a:xfrm>
          <a:prstGeom prst="rect">
            <a:avLst/>
          </a:prstGeom>
        </p:spPr>
      </p:pic>
      <p:pic>
        <p:nvPicPr>
          <p:cNvPr id="8" name="Picture 7">
            <a:extLst>
              <a:ext uri="{FF2B5EF4-FFF2-40B4-BE49-F238E27FC236}">
                <a16:creationId xmlns:a16="http://schemas.microsoft.com/office/drawing/2014/main" id="{07C12951-A534-41DA-93EF-04E4AED0F8CA}"/>
              </a:ext>
            </a:extLst>
          </p:cNvPr>
          <p:cNvPicPr>
            <a:picLocks noChangeAspect="1"/>
          </p:cNvPicPr>
          <p:nvPr/>
        </p:nvPicPr>
        <p:blipFill>
          <a:blip r:embed="rId3"/>
          <a:stretch>
            <a:fillRect/>
          </a:stretch>
        </p:blipFill>
        <p:spPr>
          <a:xfrm>
            <a:off x="4754894" y="1309507"/>
            <a:ext cx="4241292" cy="2409825"/>
          </a:xfrm>
          <a:prstGeom prst="rect">
            <a:avLst/>
          </a:prstGeom>
        </p:spPr>
      </p:pic>
      <p:sp>
        <p:nvSpPr>
          <p:cNvPr id="9" name="Title 1">
            <a:extLst>
              <a:ext uri="{FF2B5EF4-FFF2-40B4-BE49-F238E27FC236}">
                <a16:creationId xmlns:a16="http://schemas.microsoft.com/office/drawing/2014/main" id="{16DC9252-633D-44F4-9E97-A6E563782C06}"/>
              </a:ext>
            </a:extLst>
          </p:cNvPr>
          <p:cNvSpPr txBox="1">
            <a:spLocks/>
          </p:cNvSpPr>
          <p:nvPr/>
        </p:nvSpPr>
        <p:spPr>
          <a:xfrm>
            <a:off x="964641" y="4075087"/>
            <a:ext cx="7787943" cy="444005"/>
          </a:xfrm>
          <a:prstGeom prst="rect">
            <a:avLst/>
          </a:prstGeom>
        </p:spPr>
        <p:txBody>
          <a:bodyPr vert="horz" lIns="0" tIns="0" rIns="0" bIns="0" rtlCol="0" anchor="t">
            <a:normAutofit/>
          </a:bodyPr>
          <a:lstStyle>
            <a:lvl1pPr algn="l" defTabSz="457200" rtl="0" eaLnBrk="1" latinLnBrk="0" hangingPunct="1">
              <a:lnSpc>
                <a:spcPct val="80000"/>
              </a:lnSpc>
              <a:spcBef>
                <a:spcPct val="0"/>
              </a:spcBef>
              <a:buNone/>
              <a:defRPr sz="2600" b="1" kern="1200">
                <a:solidFill>
                  <a:schemeClr val="bg1"/>
                </a:solidFill>
                <a:latin typeface="+mj-lt"/>
                <a:ea typeface="+mj-ea"/>
                <a:cs typeface="+mj-cs"/>
              </a:defRPr>
            </a:lvl1pPr>
          </a:lstStyle>
          <a:p>
            <a:r>
              <a:rPr lang="en-US" sz="1800" dirty="0"/>
              <a:t>Current Architecture                    Vs.               Proposed Architecture</a:t>
            </a:r>
          </a:p>
        </p:txBody>
      </p:sp>
    </p:spTree>
    <p:extLst>
      <p:ext uri="{BB962C8B-B14F-4D97-AF65-F5344CB8AC3E}">
        <p14:creationId xmlns:p14="http://schemas.microsoft.com/office/powerpoint/2010/main" val="4167555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E363-54BC-4A36-8FE6-D7BD650A41B1}"/>
              </a:ext>
            </a:extLst>
          </p:cNvPr>
          <p:cNvSpPr>
            <a:spLocks noGrp="1"/>
          </p:cNvSpPr>
          <p:nvPr>
            <p:ph type="title"/>
          </p:nvPr>
        </p:nvSpPr>
        <p:spPr>
          <a:xfrm>
            <a:off x="382588" y="383309"/>
            <a:ext cx="8361170" cy="452069"/>
          </a:xfrm>
        </p:spPr>
        <p:txBody>
          <a:bodyPr/>
          <a:lstStyle/>
          <a:p>
            <a:r>
              <a:rPr lang="en-US" dirty="0">
                <a:solidFill>
                  <a:schemeClr val="accent1">
                    <a:lumMod val="75000"/>
                  </a:schemeClr>
                </a:solidFill>
              </a:rPr>
              <a:t>Issuing Digital Cheque</a:t>
            </a:r>
          </a:p>
        </p:txBody>
      </p:sp>
      <p:sp>
        <p:nvSpPr>
          <p:cNvPr id="3" name="Slide Number Placeholder 2">
            <a:extLst>
              <a:ext uri="{FF2B5EF4-FFF2-40B4-BE49-F238E27FC236}">
                <a16:creationId xmlns:a16="http://schemas.microsoft.com/office/drawing/2014/main" id="{1BEC269A-1E3F-41B6-B37C-91429E4E2813}"/>
              </a:ext>
            </a:extLst>
          </p:cNvPr>
          <p:cNvSpPr>
            <a:spLocks noGrp="1"/>
          </p:cNvSpPr>
          <p:nvPr>
            <p:ph type="sldNum" sz="quarter" idx="12"/>
          </p:nvPr>
        </p:nvSpPr>
        <p:spPr/>
        <p:txBody>
          <a:bodyPr/>
          <a:lstStyle/>
          <a:p>
            <a:fld id="{C60C2248-B95D-984B-A0F4-42B9A4652AA7}" type="slidenum">
              <a:rPr lang="en-US" smtClean="0"/>
              <a:pPr/>
              <a:t>8</a:t>
            </a:fld>
            <a:endParaRPr lang="en-US" dirty="0"/>
          </a:p>
        </p:txBody>
      </p:sp>
      <p:pic>
        <p:nvPicPr>
          <p:cNvPr id="35" name="Picture 34">
            <a:extLst>
              <a:ext uri="{FF2B5EF4-FFF2-40B4-BE49-F238E27FC236}">
                <a16:creationId xmlns:a16="http://schemas.microsoft.com/office/drawing/2014/main" id="{90495A85-C193-4256-899B-C5EED3716846}"/>
              </a:ext>
            </a:extLst>
          </p:cNvPr>
          <p:cNvPicPr>
            <a:picLocks noChangeAspect="1"/>
          </p:cNvPicPr>
          <p:nvPr/>
        </p:nvPicPr>
        <p:blipFill>
          <a:blip r:embed="rId2"/>
          <a:stretch>
            <a:fillRect/>
          </a:stretch>
        </p:blipFill>
        <p:spPr>
          <a:xfrm>
            <a:off x="961054" y="813850"/>
            <a:ext cx="7221891" cy="3946341"/>
          </a:xfrm>
          <a:prstGeom prst="rect">
            <a:avLst/>
          </a:prstGeom>
        </p:spPr>
      </p:pic>
    </p:spTree>
    <p:extLst>
      <p:ext uri="{BB962C8B-B14F-4D97-AF65-F5344CB8AC3E}">
        <p14:creationId xmlns:p14="http://schemas.microsoft.com/office/powerpoint/2010/main" val="439544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E363-54BC-4A36-8FE6-D7BD650A41B1}"/>
              </a:ext>
            </a:extLst>
          </p:cNvPr>
          <p:cNvSpPr>
            <a:spLocks noGrp="1"/>
          </p:cNvSpPr>
          <p:nvPr>
            <p:ph type="title"/>
          </p:nvPr>
        </p:nvSpPr>
        <p:spPr>
          <a:xfrm>
            <a:off x="382588" y="383309"/>
            <a:ext cx="8361170" cy="463358"/>
          </a:xfrm>
        </p:spPr>
        <p:txBody>
          <a:bodyPr/>
          <a:lstStyle/>
          <a:p>
            <a:r>
              <a:rPr lang="en-US" dirty="0">
                <a:solidFill>
                  <a:schemeClr val="accent1">
                    <a:lumMod val="75000"/>
                  </a:schemeClr>
                </a:solidFill>
              </a:rPr>
              <a:t>Presenting Digital Cheque</a:t>
            </a:r>
          </a:p>
        </p:txBody>
      </p:sp>
      <p:sp>
        <p:nvSpPr>
          <p:cNvPr id="3" name="Slide Number Placeholder 2">
            <a:extLst>
              <a:ext uri="{FF2B5EF4-FFF2-40B4-BE49-F238E27FC236}">
                <a16:creationId xmlns:a16="http://schemas.microsoft.com/office/drawing/2014/main" id="{1BEC269A-1E3F-41B6-B37C-91429E4E2813}"/>
              </a:ext>
            </a:extLst>
          </p:cNvPr>
          <p:cNvSpPr>
            <a:spLocks noGrp="1"/>
          </p:cNvSpPr>
          <p:nvPr>
            <p:ph type="sldNum" sz="quarter" idx="12"/>
          </p:nvPr>
        </p:nvSpPr>
        <p:spPr/>
        <p:txBody>
          <a:bodyPr/>
          <a:lstStyle/>
          <a:p>
            <a:fld id="{C60C2248-B95D-984B-A0F4-42B9A4652AA7}" type="slidenum">
              <a:rPr lang="en-US" smtClean="0"/>
              <a:pPr/>
              <a:t>9</a:t>
            </a:fld>
            <a:endParaRPr lang="en-US" dirty="0"/>
          </a:p>
        </p:txBody>
      </p:sp>
      <p:pic>
        <p:nvPicPr>
          <p:cNvPr id="4" name="Picture 3">
            <a:extLst>
              <a:ext uri="{FF2B5EF4-FFF2-40B4-BE49-F238E27FC236}">
                <a16:creationId xmlns:a16="http://schemas.microsoft.com/office/drawing/2014/main" id="{FEE9BD2E-08A1-4DE9-8A2E-C545D870DE1A}"/>
              </a:ext>
            </a:extLst>
          </p:cNvPr>
          <p:cNvPicPr>
            <a:picLocks noChangeAspect="1"/>
          </p:cNvPicPr>
          <p:nvPr/>
        </p:nvPicPr>
        <p:blipFill>
          <a:blip r:embed="rId2"/>
          <a:stretch>
            <a:fillRect/>
          </a:stretch>
        </p:blipFill>
        <p:spPr>
          <a:xfrm>
            <a:off x="637777" y="1015034"/>
            <a:ext cx="7868445" cy="3383432"/>
          </a:xfrm>
          <a:prstGeom prst="rect">
            <a:avLst/>
          </a:prstGeom>
          <a:noFill/>
        </p:spPr>
      </p:pic>
    </p:spTree>
    <p:extLst>
      <p:ext uri="{BB962C8B-B14F-4D97-AF65-F5344CB8AC3E}">
        <p14:creationId xmlns:p14="http://schemas.microsoft.com/office/powerpoint/2010/main" val="2611878568"/>
      </p:ext>
    </p:extLst>
  </p:cSld>
  <p:clrMapOvr>
    <a:masterClrMapping/>
  </p:clrMapOvr>
</p:sld>
</file>

<file path=ppt/theme/theme1.xml><?xml version="1.0" encoding="utf-8"?>
<a:theme xmlns:a="http://schemas.openxmlformats.org/drawingml/2006/main" name="FIS">
  <a:themeElements>
    <a:clrScheme name="FIS 2019a">
      <a:dk1>
        <a:srgbClr val="000000"/>
      </a:dk1>
      <a:lt1>
        <a:srgbClr val="FFFFFF"/>
      </a:lt1>
      <a:dk2>
        <a:srgbClr val="012834"/>
      </a:dk2>
      <a:lt2>
        <a:srgbClr val="E8DBCB"/>
      </a:lt2>
      <a:accent1>
        <a:srgbClr val="4BCD3E"/>
      </a:accent1>
      <a:accent2>
        <a:srgbClr val="015B7E"/>
      </a:accent2>
      <a:accent3>
        <a:srgbClr val="3BCFF0"/>
      </a:accent3>
      <a:accent4>
        <a:srgbClr val="285BC5"/>
      </a:accent4>
      <a:accent5>
        <a:srgbClr val="A18CDE"/>
      </a:accent5>
      <a:accent6>
        <a:srgbClr val="4C12A1"/>
      </a:accent6>
      <a:hlink>
        <a:srgbClr val="285BC5"/>
      </a:hlink>
      <a:folHlink>
        <a:srgbClr val="3BCFF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extLst>
    <a:ext uri="{05A4C25C-085E-4340-85A3-A5531E510DB2}">
      <thm15:themeFamily xmlns:thm15="http://schemas.microsoft.com/office/thememl/2012/main" name="FIS 16x9 Presentation and Toolkit" id="{A498F7AC-CC8D-470A-92EF-D9E44327337F}" vid="{973AFD46-9208-48FE-83D3-12A733968885}"/>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212503b6b334cf5939abe2139ab9989 xmlns="27be7644-ceb4-4b99-a982-54c24b0d5763">
      <Terms xmlns="http://schemas.microsoft.com/office/infopath/2007/PartnerControls">
        <TermInfo xmlns="http://schemas.microsoft.com/office/infopath/2007/PartnerControls">
          <TermName xmlns="http://schemas.microsoft.com/office/infopath/2007/PartnerControls">Discretionary</TermName>
          <TermId xmlns="http://schemas.microsoft.com/office/infopath/2007/PartnerControls">be304623-379d-4a0b-8bdf-b30f264f5d0f</TermId>
        </TermInfo>
      </Terms>
    </m212503b6b334cf5939abe2139ab9989>
    <p2ccda1aa538431ebdbd9aff2e618395 xmlns="27be7644-ceb4-4b99-a982-54c24b0d5763">
      <Terms xmlns="http://schemas.microsoft.com/office/infopath/2007/PartnerControls">
        <TermInfo xmlns="http://schemas.microsoft.com/office/infopath/2007/PartnerControls">
          <TermName xmlns="http://schemas.microsoft.com/office/infopath/2007/PartnerControls">Internal Use</TermName>
          <TermId xmlns="http://schemas.microsoft.com/office/infopath/2007/PartnerControls">c3cad031-fee6-47a9-aad0-2ffea30ffed6</TermId>
        </TermInfo>
      </Terms>
    </p2ccda1aa538431ebdbd9aff2e618395>
    <d85f6d7fdfbb4fcb9928e85e20829f11 xmlns="f973b30c-1df3-4c2a-bca9-cf21b10eff93">
      <Terms xmlns="http://schemas.microsoft.com/office/infopath/2007/PartnerControls">
        <TermInfo xmlns="http://schemas.microsoft.com/office/infopath/2007/PartnerControls">
          <TermName xmlns="http://schemas.microsoft.com/office/infopath/2007/PartnerControls">General</TermName>
          <TermId xmlns="http://schemas.microsoft.com/office/infopath/2007/PartnerControls">df414748-05a1-4eef-b671-5b3efbbf31a9</TermId>
        </TermInfo>
      </Terms>
    </d85f6d7fdfbb4fcb9928e85e20829f11>
    <FIS_x0020_Templates xmlns="da2d9307-b2cc-4afe-9596-29bf38550d3c">Microsoft PowerPoint Templates</FIS_x0020_Templates>
    <TaxCatchAll xmlns="27be7644-ceb4-4b99-a982-54c24b0d5763">
      <Value>120</Value>
      <Value>118</Value>
      <Value>116</Value>
    </TaxCatchAll>
  </documentManagement>
</p:properties>
</file>

<file path=customXml/item3.xml><?xml version="1.0" encoding="utf-8"?>
<?mso-contentType ?>
<SharedContentType xmlns="Microsoft.SharePoint.Taxonomy.ContentTypeSync" SourceId="131c18cc-2474-4745-871d-6b663d645c63" ContentTypeId="0x010100B1AF7E0DF49F8B4998DFBA24D0E94F04" PreviousValue="false"/>
</file>

<file path=customXml/item4.xml><?xml version="1.0" encoding="utf-8"?>
<?mso-contentType ?>
<customXsn xmlns="http://schemas.microsoft.com/office/2006/metadata/customXsn">
  <xsnLocation/>
  <cached>True</cached>
  <openByDefault>False</openByDefault>
  <xsnScope/>
</customXsn>
</file>

<file path=customXml/item5.xml><?xml version="1.0" encoding="utf-8"?>
<ct:contentTypeSchema xmlns:ct="http://schemas.microsoft.com/office/2006/metadata/contentType" xmlns:ma="http://schemas.microsoft.com/office/2006/metadata/properties/metaAttributes" ct:_="" ma:_="" ma:contentTypeName="Official Record" ma:contentTypeID="0x010100B1AF7E0DF49F8B4998DFBA24D0E94F0400EF6AA88B9EC56046829175579DD56F62" ma:contentTypeVersion="18" ma:contentTypeDescription="FIS official records per the Records and Retention policy.&#10;" ma:contentTypeScope="" ma:versionID="003d431b72b048a0a8de6b540c5cbdd6">
  <xsd:schema xmlns:xsd="http://www.w3.org/2001/XMLSchema" xmlns:xs="http://www.w3.org/2001/XMLSchema" xmlns:p="http://schemas.microsoft.com/office/2006/metadata/properties" xmlns:ns2="27be7644-ceb4-4b99-a982-54c24b0d5763" xmlns:ns3="f973b30c-1df3-4c2a-bca9-cf21b10eff93" xmlns:ns4="da2d9307-b2cc-4afe-9596-29bf38550d3c" targetNamespace="http://schemas.microsoft.com/office/2006/metadata/properties" ma:root="true" ma:fieldsID="9a5b38b3c82e31a9f808790e1f49f3f9" ns2:_="" ns3:_="" ns4:_="">
    <xsd:import namespace="27be7644-ceb4-4b99-a982-54c24b0d5763"/>
    <xsd:import namespace="f973b30c-1df3-4c2a-bca9-cf21b10eff93"/>
    <xsd:import namespace="da2d9307-b2cc-4afe-9596-29bf38550d3c"/>
    <xsd:element name="properties">
      <xsd:complexType>
        <xsd:sequence>
          <xsd:element name="documentManagement">
            <xsd:complexType>
              <xsd:all>
                <xsd:element ref="ns2:TaxCatchAll" minOccurs="0"/>
                <xsd:element ref="ns2:TaxCatchAllLabel" minOccurs="0"/>
                <xsd:element ref="ns2:p2ccda1aa538431ebdbd9aff2e618395" minOccurs="0"/>
                <xsd:element ref="ns2:m212503b6b334cf5939abe2139ab9989" minOccurs="0"/>
                <xsd:element ref="ns3:d85f6d7fdfbb4fcb9928e85e20829f11" minOccurs="0"/>
                <xsd:element ref="ns4:FIS_x0020_Templa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be7644-ceb4-4b99-a982-54c24b0d5763" elementFormDefault="qualified">
    <xsd:import namespace="http://schemas.microsoft.com/office/2006/documentManagement/types"/>
    <xsd:import namespace="http://schemas.microsoft.com/office/infopath/2007/PartnerControls"/>
    <xsd:element name="TaxCatchAll" ma:index="8" nillable="true" ma:displayName="Taxonomy Catch All Column" ma:description="" ma:hidden="true" ma:list="{ee0b3923-50aa-4895-b825-540afbf82b57}" ma:internalName="TaxCatchAll" ma:showField="CatchAllData"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description="" ma:hidden="true" ma:list="{ee0b3923-50aa-4895-b825-540afbf82b57}" ma:internalName="TaxCatchAllLabel" ma:readOnly="true" ma:showField="CatchAllDataLabel"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p2ccda1aa538431ebdbd9aff2e618395" ma:index="10" ma:taxonomy="true" ma:internalName="p2ccda1aa538431ebdbd9aff2e618395" ma:taxonomyFieldName="hubDataClassification" ma:displayName="Data Classification" ma:default="120;#Internal Use|c3cad031-fee6-47a9-aad0-2ffea30ffed6" ma:fieldId="{92ccda1a-a538-431e-bdbd-9aff2e618395}" ma:sspId="131c18cc-2474-4745-871d-6b663d645c63" ma:termSetId="eb0af5e7-1eeb-4e7f-b793-c64bc7a9f483" ma:anchorId="00000000-0000-0000-0000-000000000000" ma:open="false" ma:isKeyword="false">
      <xsd:complexType>
        <xsd:sequence>
          <xsd:element ref="pc:Terms" minOccurs="0" maxOccurs="1"/>
        </xsd:sequence>
      </xsd:complexType>
    </xsd:element>
    <xsd:element name="m212503b6b334cf5939abe2139ab9989" ma:index="12" ma:taxonomy="true" ma:internalName="m212503b6b334cf5939abe2139ab9989" ma:taxonomyFieldName="hubOfficialRecord" ma:displayName="Record Type" ma:default="118;#Discretionary|be304623-379d-4a0b-8bdf-b30f264f5d0f" ma:fieldId="{6212503b-6b33-4cf5-939a-be2139ab9989}" ma:sspId="131c18cc-2474-4745-871d-6b663d645c63" ma:termSetId="bd792795-f08d-4e72-bb89-f38d6c0b487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973b30c-1df3-4c2a-bca9-cf21b10eff93" elementFormDefault="qualified">
    <xsd:import namespace="http://schemas.microsoft.com/office/2006/documentManagement/types"/>
    <xsd:import namespace="http://schemas.microsoft.com/office/infopath/2007/PartnerControls"/>
    <xsd:element name="d85f6d7fdfbb4fcb9928e85e20829f11" ma:index="14" ma:taxonomy="true" ma:internalName="d85f6d7fdfbb4fcb9928e85e20829f11" ma:taxonomyFieldName="ContentCategory1" ma:displayName="Content Category" ma:default="116;#General|df414748-05a1-4eef-b671-5b3efbbf31a9" ma:fieldId="{d85f6d7f-dfbb-4fcb-9928-e85e20829f11}" ma:sspId="131c18cc-2474-4745-871d-6b663d645c63" ma:termSetId="957a4a28-c6ea-4b9b-9330-da922fce844e"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a2d9307-b2cc-4afe-9596-29bf38550d3c" elementFormDefault="qualified">
    <xsd:import namespace="http://schemas.microsoft.com/office/2006/documentManagement/types"/>
    <xsd:import namespace="http://schemas.microsoft.com/office/infopath/2007/PartnerControls"/>
    <xsd:element name="FIS_x0020_Templates" ma:index="16" nillable="true" ma:displayName="FIS Templates" ma:default="Microsoft PowerPoint Templates" ma:format="Dropdown" ma:internalName="FIS_x0020_Templates">
      <xsd:simpleType>
        <xsd:restriction base="dms:Choice">
          <xsd:enumeration value="Microsoft PowerPoint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6550BA-5949-41C3-B130-8B290809A200}">
  <ds:schemaRefs>
    <ds:schemaRef ds:uri="http://schemas.microsoft.com/sharepoint/v3/contenttype/forms"/>
  </ds:schemaRefs>
</ds:datastoreItem>
</file>

<file path=customXml/itemProps2.xml><?xml version="1.0" encoding="utf-8"?>
<ds:datastoreItem xmlns:ds="http://schemas.openxmlformats.org/officeDocument/2006/customXml" ds:itemID="{852C399B-0367-410E-8C4B-8240193EBC99}">
  <ds:schemaRefs>
    <ds:schemaRef ds:uri="http://schemas.microsoft.com/office/2006/metadata/properties"/>
    <ds:schemaRef ds:uri="http://schemas.microsoft.com/office/infopath/2007/PartnerControls"/>
    <ds:schemaRef ds:uri="27be7644-ceb4-4b99-a982-54c24b0d5763"/>
    <ds:schemaRef ds:uri="f973b30c-1df3-4c2a-bca9-cf21b10eff93"/>
    <ds:schemaRef ds:uri="da2d9307-b2cc-4afe-9596-29bf38550d3c"/>
  </ds:schemaRefs>
</ds:datastoreItem>
</file>

<file path=customXml/itemProps3.xml><?xml version="1.0" encoding="utf-8"?>
<ds:datastoreItem xmlns:ds="http://schemas.openxmlformats.org/officeDocument/2006/customXml" ds:itemID="{0B29437D-41D9-4C27-B623-DA537B32671E}">
  <ds:schemaRefs>
    <ds:schemaRef ds:uri="Microsoft.SharePoint.Taxonomy.ContentTypeSync"/>
  </ds:schemaRefs>
</ds:datastoreItem>
</file>

<file path=customXml/itemProps4.xml><?xml version="1.0" encoding="utf-8"?>
<ds:datastoreItem xmlns:ds="http://schemas.openxmlformats.org/officeDocument/2006/customXml" ds:itemID="{EE522693-8D09-4B82-804D-F8F7F21069C7}">
  <ds:schemaRefs>
    <ds:schemaRef ds:uri="http://schemas.microsoft.com/office/2006/metadata/customXsn"/>
  </ds:schemaRefs>
</ds:datastoreItem>
</file>

<file path=customXml/itemProps5.xml><?xml version="1.0" encoding="utf-8"?>
<ds:datastoreItem xmlns:ds="http://schemas.openxmlformats.org/officeDocument/2006/customXml" ds:itemID="{D68D4A4E-024B-4212-B82D-5D90C1A5B4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be7644-ceb4-4b99-a982-54c24b0d5763"/>
    <ds:schemaRef ds:uri="f973b30c-1df3-4c2a-bca9-cf21b10eff93"/>
    <ds:schemaRef ds:uri="da2d9307-b2cc-4afe-9596-29bf38550d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FIS 16x9 Presentation and Toolkit</Template>
  <TotalTime>7905</TotalTime>
  <Words>642</Words>
  <Application>Microsoft Office PowerPoint</Application>
  <PresentationFormat>On-screen Show (16:9)</PresentationFormat>
  <Paragraphs>71</Paragraphs>
  <Slides>14</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2" baseType="lpstr">
      <vt:lpstr>Arial</vt:lpstr>
      <vt:lpstr>Arial Black</vt:lpstr>
      <vt:lpstr>Calibri</vt:lpstr>
      <vt:lpstr>Helvetica Neue</vt:lpstr>
      <vt:lpstr>Lucida Grande</vt:lpstr>
      <vt:lpstr>Symbol</vt:lpstr>
      <vt:lpstr>FIS</vt:lpstr>
      <vt:lpstr>Acrobat Document</vt:lpstr>
      <vt:lpstr>PowerPoint Presentation</vt:lpstr>
      <vt:lpstr>CodeChefs – Out of the Cubicle, Into the Fire</vt:lpstr>
      <vt:lpstr>Problem Statement</vt:lpstr>
      <vt:lpstr>Types of Cheque Fraud</vt:lpstr>
      <vt:lpstr>Solution</vt:lpstr>
      <vt:lpstr>Technologies Used</vt:lpstr>
      <vt:lpstr>Architecture</vt:lpstr>
      <vt:lpstr>Issuing Digital Cheque</vt:lpstr>
      <vt:lpstr>Presenting Digital Cheque</vt:lpstr>
      <vt:lpstr>A Sample Digital Cheque</vt:lpstr>
      <vt:lpstr>WOW Factors</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 16x9 Basic Template</dc:title>
  <dc:creator>FIS</dc:creator>
  <cp:lastModifiedBy>Srihari, Metikala</cp:lastModifiedBy>
  <cp:revision>113</cp:revision>
  <dcterms:created xsi:type="dcterms:W3CDTF">2017-09-27T06:18:52Z</dcterms:created>
  <dcterms:modified xsi:type="dcterms:W3CDTF">2021-11-12T05:24:42Z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ubDataClassification">
    <vt:lpwstr>120;#Internal Use|c3cad031-fee6-47a9-aad0-2ffea30ffed6</vt:lpwstr>
  </property>
  <property fmtid="{D5CDD505-2E9C-101B-9397-08002B2CF9AE}" pid="3" name="hubOfficialRecord">
    <vt:lpwstr>118;#Discretionary|be304623-379d-4a0b-8bdf-b30f264f5d0f</vt:lpwstr>
  </property>
  <property fmtid="{D5CDD505-2E9C-101B-9397-08002B2CF9AE}" pid="4" name="ContentCategory1">
    <vt:lpwstr>116;#General|df414748-05a1-4eef-b671-5b3efbbf31a9</vt:lpwstr>
  </property>
  <property fmtid="{D5CDD505-2E9C-101B-9397-08002B2CF9AE}" pid="5" name="ContentTypeId">
    <vt:lpwstr>0x010100B1AF7E0DF49F8B4998DFBA24D0E94F0400EF6AA88B9EC56046829175579DD56F62</vt:lpwstr>
  </property>
</Properties>
</file>